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64" r:id="rId4"/>
    <p:sldId id="265" r:id="rId5"/>
    <p:sldId id="271" r:id="rId6"/>
    <p:sldId id="266" r:id="rId7"/>
    <p:sldId id="267" r:id="rId8"/>
    <p:sldId id="272" r:id="rId9"/>
    <p:sldId id="268" r:id="rId10"/>
    <p:sldId id="269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2" autoAdjust="0"/>
    <p:restoredTop sz="94651" autoAdjust="0"/>
  </p:normalViewPr>
  <p:slideViewPr>
    <p:cSldViewPr>
      <p:cViewPr varScale="1">
        <p:scale>
          <a:sx n="78" d="100"/>
          <a:sy n="78" d="100"/>
        </p:scale>
        <p:origin x="-108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DCA3A4-2074-4E6D-B93B-78248382301F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15C6CF3-5632-4A90-82B8-0D86EDC968F1}">
      <dgm:prSet phldrT="[Text]"/>
      <dgm:spPr/>
      <dgm:t>
        <a:bodyPr/>
        <a:lstStyle/>
        <a:p>
          <a:r>
            <a:rPr lang="en-GB" dirty="0" smtClean="0"/>
            <a:t>Learning</a:t>
          </a:r>
          <a:endParaRPr lang="en-GB" dirty="0"/>
        </a:p>
      </dgm:t>
    </dgm:pt>
    <dgm:pt modelId="{BB282C9F-76F9-437B-ABE1-32644A6F7FB1}" type="parTrans" cxnId="{5DB0ED87-C6ED-4246-9ED2-C0A4C33DDD1A}">
      <dgm:prSet/>
      <dgm:spPr/>
      <dgm:t>
        <a:bodyPr/>
        <a:lstStyle/>
        <a:p>
          <a:endParaRPr lang="en-GB"/>
        </a:p>
      </dgm:t>
    </dgm:pt>
    <dgm:pt modelId="{BF8E703B-E4AD-4D44-BB9F-6BE69BEABB93}" type="sibTrans" cxnId="{5DB0ED87-C6ED-4246-9ED2-C0A4C33DDD1A}">
      <dgm:prSet/>
      <dgm:spPr/>
      <dgm:t>
        <a:bodyPr/>
        <a:lstStyle/>
        <a:p>
          <a:endParaRPr lang="en-GB"/>
        </a:p>
      </dgm:t>
    </dgm:pt>
    <dgm:pt modelId="{A218E169-23E3-4E56-B2C5-FB8A9CA4370D}">
      <dgm:prSet phldrT="[Text]"/>
      <dgm:spPr/>
      <dgm:t>
        <a:bodyPr/>
        <a:lstStyle/>
        <a:p>
          <a:r>
            <a:rPr lang="en-GB" dirty="0" smtClean="0"/>
            <a:t>theories</a:t>
          </a:r>
          <a:endParaRPr lang="en-GB" dirty="0"/>
        </a:p>
      </dgm:t>
    </dgm:pt>
    <dgm:pt modelId="{D655823D-9EA7-4046-8D6F-20680E476350}" type="parTrans" cxnId="{CD1F8D70-5220-458D-B638-288CA2F91EB6}">
      <dgm:prSet/>
      <dgm:spPr/>
      <dgm:t>
        <a:bodyPr/>
        <a:lstStyle/>
        <a:p>
          <a:endParaRPr lang="en-GB"/>
        </a:p>
      </dgm:t>
    </dgm:pt>
    <dgm:pt modelId="{B681B924-0E87-4348-8E96-E87F95B8DBDE}" type="sibTrans" cxnId="{CD1F8D70-5220-458D-B638-288CA2F91EB6}">
      <dgm:prSet/>
      <dgm:spPr/>
      <dgm:t>
        <a:bodyPr/>
        <a:lstStyle/>
        <a:p>
          <a:endParaRPr lang="en-GB"/>
        </a:p>
      </dgm:t>
    </dgm:pt>
    <dgm:pt modelId="{5BF164D2-B01F-4B4A-95A9-E90E7FD3F32A}">
      <dgm:prSet phldrT="[Text]"/>
      <dgm:spPr/>
      <dgm:t>
        <a:bodyPr/>
        <a:lstStyle/>
        <a:p>
          <a:r>
            <a:rPr lang="en-GB" dirty="0" smtClean="0"/>
            <a:t>styles</a:t>
          </a:r>
          <a:endParaRPr lang="en-GB" dirty="0"/>
        </a:p>
      </dgm:t>
    </dgm:pt>
    <dgm:pt modelId="{DE22B5B9-9D71-480B-940D-C3C524DBDB24}" type="parTrans" cxnId="{C722A666-B884-4F66-A6DF-AEFABB2C8CD2}">
      <dgm:prSet/>
      <dgm:spPr/>
      <dgm:t>
        <a:bodyPr/>
        <a:lstStyle/>
        <a:p>
          <a:endParaRPr lang="en-GB"/>
        </a:p>
      </dgm:t>
    </dgm:pt>
    <dgm:pt modelId="{4D360C3F-00EA-4FE7-BB37-8833CD65EDD7}" type="sibTrans" cxnId="{C722A666-B884-4F66-A6DF-AEFABB2C8CD2}">
      <dgm:prSet/>
      <dgm:spPr/>
      <dgm:t>
        <a:bodyPr/>
        <a:lstStyle/>
        <a:p>
          <a:endParaRPr lang="en-GB"/>
        </a:p>
      </dgm:t>
    </dgm:pt>
    <dgm:pt modelId="{9BB166D3-A703-48C3-B7D0-3AF8031F4458}">
      <dgm:prSet phldrT="[Text]"/>
      <dgm:spPr/>
      <dgm:t>
        <a:bodyPr/>
        <a:lstStyle/>
        <a:p>
          <a:r>
            <a:rPr lang="en-GB" dirty="0" smtClean="0"/>
            <a:t>community</a:t>
          </a:r>
          <a:endParaRPr lang="en-GB" dirty="0"/>
        </a:p>
      </dgm:t>
    </dgm:pt>
    <dgm:pt modelId="{FB033C72-74CC-4BEB-AC67-7E137B92F0AC}" type="parTrans" cxnId="{17EB6E19-3F99-421C-86C6-F5EE35E3B3BD}">
      <dgm:prSet/>
      <dgm:spPr/>
      <dgm:t>
        <a:bodyPr/>
        <a:lstStyle/>
        <a:p>
          <a:endParaRPr lang="en-GB"/>
        </a:p>
      </dgm:t>
    </dgm:pt>
    <dgm:pt modelId="{44FCFDB0-52FE-49E3-B658-6126DDE40CDD}" type="sibTrans" cxnId="{17EB6E19-3F99-421C-86C6-F5EE35E3B3BD}">
      <dgm:prSet/>
      <dgm:spPr/>
      <dgm:t>
        <a:bodyPr/>
        <a:lstStyle/>
        <a:p>
          <a:endParaRPr lang="en-GB"/>
        </a:p>
      </dgm:t>
    </dgm:pt>
    <dgm:pt modelId="{58B820F9-7285-4A75-B732-852F16794E0A}">
      <dgm:prSet phldrT="[Text]"/>
      <dgm:spPr/>
      <dgm:t>
        <a:bodyPr/>
        <a:lstStyle/>
        <a:p>
          <a:r>
            <a:rPr lang="en-GB" dirty="0" smtClean="0"/>
            <a:t>how</a:t>
          </a:r>
          <a:endParaRPr lang="en-GB" dirty="0"/>
        </a:p>
      </dgm:t>
    </dgm:pt>
    <dgm:pt modelId="{B4400CFA-5ADA-44A1-A9ED-F56CA1721C90}" type="parTrans" cxnId="{468A9C8F-7C49-4C0C-9B6A-0F67C529E021}">
      <dgm:prSet/>
      <dgm:spPr/>
      <dgm:t>
        <a:bodyPr/>
        <a:lstStyle/>
        <a:p>
          <a:endParaRPr lang="en-GB"/>
        </a:p>
      </dgm:t>
    </dgm:pt>
    <dgm:pt modelId="{09C837D2-977A-45C1-9234-8E635846012B}" type="sibTrans" cxnId="{468A9C8F-7C49-4C0C-9B6A-0F67C529E021}">
      <dgm:prSet/>
      <dgm:spPr/>
      <dgm:t>
        <a:bodyPr/>
        <a:lstStyle/>
        <a:p>
          <a:endParaRPr lang="en-GB"/>
        </a:p>
      </dgm:t>
    </dgm:pt>
    <dgm:pt modelId="{51759ABF-74C7-4F78-AB6D-7643A1B0C155}" type="pres">
      <dgm:prSet presAssocID="{33DCA3A4-2074-4E6D-B93B-78248382301F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B2CCF59-D6D4-4A20-ABC2-98F1FAC9C6B3}" type="pres">
      <dgm:prSet presAssocID="{33DCA3A4-2074-4E6D-B93B-78248382301F}" presName="matrix" presStyleCnt="0"/>
      <dgm:spPr/>
    </dgm:pt>
    <dgm:pt modelId="{5832AEED-0864-420E-9FE0-77F93CF6556A}" type="pres">
      <dgm:prSet presAssocID="{33DCA3A4-2074-4E6D-B93B-78248382301F}" presName="tile1" presStyleLbl="node1" presStyleIdx="0" presStyleCnt="4"/>
      <dgm:spPr/>
      <dgm:t>
        <a:bodyPr/>
        <a:lstStyle/>
        <a:p>
          <a:endParaRPr lang="en-GB"/>
        </a:p>
      </dgm:t>
    </dgm:pt>
    <dgm:pt modelId="{BCB062BA-F316-449B-B25B-C15F64A81E76}" type="pres">
      <dgm:prSet presAssocID="{33DCA3A4-2074-4E6D-B93B-78248382301F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38FFFB7-0A9D-4696-933C-3335EE98E098}" type="pres">
      <dgm:prSet presAssocID="{33DCA3A4-2074-4E6D-B93B-78248382301F}" presName="tile2" presStyleLbl="node1" presStyleIdx="1" presStyleCnt="4"/>
      <dgm:spPr/>
      <dgm:t>
        <a:bodyPr/>
        <a:lstStyle/>
        <a:p>
          <a:endParaRPr lang="en-GB"/>
        </a:p>
      </dgm:t>
    </dgm:pt>
    <dgm:pt modelId="{FEC7AC15-B8AD-449C-AE80-B909249037C8}" type="pres">
      <dgm:prSet presAssocID="{33DCA3A4-2074-4E6D-B93B-78248382301F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B18B8C3-618B-4261-AD13-ADE0B6C86196}" type="pres">
      <dgm:prSet presAssocID="{33DCA3A4-2074-4E6D-B93B-78248382301F}" presName="tile3" presStyleLbl="node1" presStyleIdx="2" presStyleCnt="4"/>
      <dgm:spPr/>
      <dgm:t>
        <a:bodyPr/>
        <a:lstStyle/>
        <a:p>
          <a:endParaRPr lang="en-GB"/>
        </a:p>
      </dgm:t>
    </dgm:pt>
    <dgm:pt modelId="{6CA48A82-5E4A-4F5F-8B9B-5124010161E4}" type="pres">
      <dgm:prSet presAssocID="{33DCA3A4-2074-4E6D-B93B-78248382301F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8A8CA4F-AF98-43A9-8AD7-CB722E1AD2D7}" type="pres">
      <dgm:prSet presAssocID="{33DCA3A4-2074-4E6D-B93B-78248382301F}" presName="tile4" presStyleLbl="node1" presStyleIdx="3" presStyleCnt="4"/>
      <dgm:spPr/>
      <dgm:t>
        <a:bodyPr/>
        <a:lstStyle/>
        <a:p>
          <a:endParaRPr lang="en-GB"/>
        </a:p>
      </dgm:t>
    </dgm:pt>
    <dgm:pt modelId="{657596C4-664B-43D4-AE05-A6C86138D08D}" type="pres">
      <dgm:prSet presAssocID="{33DCA3A4-2074-4E6D-B93B-78248382301F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3D41A9C-3076-4542-8105-4FB0C2C90DAB}" type="pres">
      <dgm:prSet presAssocID="{33DCA3A4-2074-4E6D-B93B-78248382301F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</dgm:ptLst>
  <dgm:cxnLst>
    <dgm:cxn modelId="{24796904-9A9E-4225-AFC7-2300425409BE}" type="presOf" srcId="{A218E169-23E3-4E56-B2C5-FB8A9CA4370D}" destId="{BCB062BA-F316-449B-B25B-C15F64A81E76}" srcOrd="1" destOrd="0" presId="urn:microsoft.com/office/officeart/2005/8/layout/matrix1"/>
    <dgm:cxn modelId="{5DB0ED87-C6ED-4246-9ED2-C0A4C33DDD1A}" srcId="{33DCA3A4-2074-4E6D-B93B-78248382301F}" destId="{915C6CF3-5632-4A90-82B8-0D86EDC968F1}" srcOrd="0" destOrd="0" parTransId="{BB282C9F-76F9-437B-ABE1-32644A6F7FB1}" sibTransId="{BF8E703B-E4AD-4D44-BB9F-6BE69BEABB93}"/>
    <dgm:cxn modelId="{9776A91F-B0AD-4CC8-8363-DC9E381D78D4}" type="presOf" srcId="{5BF164D2-B01F-4B4A-95A9-E90E7FD3F32A}" destId="{738FFFB7-0A9D-4696-933C-3335EE98E098}" srcOrd="0" destOrd="0" presId="urn:microsoft.com/office/officeart/2005/8/layout/matrix1"/>
    <dgm:cxn modelId="{B908EC5D-C1F1-4C2E-ABDC-BD9103C4AADC}" type="presOf" srcId="{915C6CF3-5632-4A90-82B8-0D86EDC968F1}" destId="{D3D41A9C-3076-4542-8105-4FB0C2C90DAB}" srcOrd="0" destOrd="0" presId="urn:microsoft.com/office/officeart/2005/8/layout/matrix1"/>
    <dgm:cxn modelId="{468A9C8F-7C49-4C0C-9B6A-0F67C529E021}" srcId="{915C6CF3-5632-4A90-82B8-0D86EDC968F1}" destId="{58B820F9-7285-4A75-B732-852F16794E0A}" srcOrd="3" destOrd="0" parTransId="{B4400CFA-5ADA-44A1-A9ED-F56CA1721C90}" sibTransId="{09C837D2-977A-45C1-9234-8E635846012B}"/>
    <dgm:cxn modelId="{0AFC00FF-BAED-4711-ACC8-D8318499EC81}" type="presOf" srcId="{9BB166D3-A703-48C3-B7D0-3AF8031F4458}" destId="{5B18B8C3-618B-4261-AD13-ADE0B6C86196}" srcOrd="0" destOrd="0" presId="urn:microsoft.com/office/officeart/2005/8/layout/matrix1"/>
    <dgm:cxn modelId="{DEB91846-A2E0-4EAB-94D7-12E3A733336F}" type="presOf" srcId="{A218E169-23E3-4E56-B2C5-FB8A9CA4370D}" destId="{5832AEED-0864-420E-9FE0-77F93CF6556A}" srcOrd="0" destOrd="0" presId="urn:microsoft.com/office/officeart/2005/8/layout/matrix1"/>
    <dgm:cxn modelId="{8C217B88-4935-48E5-9BE8-D0CBE2C87AEC}" type="presOf" srcId="{5BF164D2-B01F-4B4A-95A9-E90E7FD3F32A}" destId="{FEC7AC15-B8AD-449C-AE80-B909249037C8}" srcOrd="1" destOrd="0" presId="urn:microsoft.com/office/officeart/2005/8/layout/matrix1"/>
    <dgm:cxn modelId="{C722A666-B884-4F66-A6DF-AEFABB2C8CD2}" srcId="{915C6CF3-5632-4A90-82B8-0D86EDC968F1}" destId="{5BF164D2-B01F-4B4A-95A9-E90E7FD3F32A}" srcOrd="1" destOrd="0" parTransId="{DE22B5B9-9D71-480B-940D-C3C524DBDB24}" sibTransId="{4D360C3F-00EA-4FE7-BB37-8833CD65EDD7}"/>
    <dgm:cxn modelId="{17EB6E19-3F99-421C-86C6-F5EE35E3B3BD}" srcId="{915C6CF3-5632-4A90-82B8-0D86EDC968F1}" destId="{9BB166D3-A703-48C3-B7D0-3AF8031F4458}" srcOrd="2" destOrd="0" parTransId="{FB033C72-74CC-4BEB-AC67-7E137B92F0AC}" sibTransId="{44FCFDB0-52FE-49E3-B658-6126DDE40CDD}"/>
    <dgm:cxn modelId="{FA9CAB04-FBEC-4F10-92F0-5D465EF75466}" type="presOf" srcId="{9BB166D3-A703-48C3-B7D0-3AF8031F4458}" destId="{6CA48A82-5E4A-4F5F-8B9B-5124010161E4}" srcOrd="1" destOrd="0" presId="urn:microsoft.com/office/officeart/2005/8/layout/matrix1"/>
    <dgm:cxn modelId="{3E459F07-470F-4C90-B54B-DBD6CD6152B3}" type="presOf" srcId="{58B820F9-7285-4A75-B732-852F16794E0A}" destId="{A8A8CA4F-AF98-43A9-8AD7-CB722E1AD2D7}" srcOrd="0" destOrd="0" presId="urn:microsoft.com/office/officeart/2005/8/layout/matrix1"/>
    <dgm:cxn modelId="{22381478-42B9-424B-A6C6-9109B9E1F571}" type="presOf" srcId="{58B820F9-7285-4A75-B732-852F16794E0A}" destId="{657596C4-664B-43D4-AE05-A6C86138D08D}" srcOrd="1" destOrd="0" presId="urn:microsoft.com/office/officeart/2005/8/layout/matrix1"/>
    <dgm:cxn modelId="{CD1F8D70-5220-458D-B638-288CA2F91EB6}" srcId="{915C6CF3-5632-4A90-82B8-0D86EDC968F1}" destId="{A218E169-23E3-4E56-B2C5-FB8A9CA4370D}" srcOrd="0" destOrd="0" parTransId="{D655823D-9EA7-4046-8D6F-20680E476350}" sibTransId="{B681B924-0E87-4348-8E96-E87F95B8DBDE}"/>
    <dgm:cxn modelId="{636DF3E1-0A96-43C2-B95A-1004E7C8FB69}" type="presOf" srcId="{33DCA3A4-2074-4E6D-B93B-78248382301F}" destId="{51759ABF-74C7-4F78-AB6D-7643A1B0C155}" srcOrd="0" destOrd="0" presId="urn:microsoft.com/office/officeart/2005/8/layout/matrix1"/>
    <dgm:cxn modelId="{076F19CF-48BE-440B-8DD3-CC47997711F6}" type="presParOf" srcId="{51759ABF-74C7-4F78-AB6D-7643A1B0C155}" destId="{5B2CCF59-D6D4-4A20-ABC2-98F1FAC9C6B3}" srcOrd="0" destOrd="0" presId="urn:microsoft.com/office/officeart/2005/8/layout/matrix1"/>
    <dgm:cxn modelId="{3D1A117B-AF8D-45A0-B9C6-FFEFCB63B785}" type="presParOf" srcId="{5B2CCF59-D6D4-4A20-ABC2-98F1FAC9C6B3}" destId="{5832AEED-0864-420E-9FE0-77F93CF6556A}" srcOrd="0" destOrd="0" presId="urn:microsoft.com/office/officeart/2005/8/layout/matrix1"/>
    <dgm:cxn modelId="{FCE55FA3-9620-4949-BC72-D09D07A5E750}" type="presParOf" srcId="{5B2CCF59-D6D4-4A20-ABC2-98F1FAC9C6B3}" destId="{BCB062BA-F316-449B-B25B-C15F64A81E76}" srcOrd="1" destOrd="0" presId="urn:microsoft.com/office/officeart/2005/8/layout/matrix1"/>
    <dgm:cxn modelId="{15DE2F53-2FF0-4B53-9EAA-5A92F3C4B11E}" type="presParOf" srcId="{5B2CCF59-D6D4-4A20-ABC2-98F1FAC9C6B3}" destId="{738FFFB7-0A9D-4696-933C-3335EE98E098}" srcOrd="2" destOrd="0" presId="urn:microsoft.com/office/officeart/2005/8/layout/matrix1"/>
    <dgm:cxn modelId="{7886AECB-E2A4-4755-A71A-B2481048BC55}" type="presParOf" srcId="{5B2CCF59-D6D4-4A20-ABC2-98F1FAC9C6B3}" destId="{FEC7AC15-B8AD-449C-AE80-B909249037C8}" srcOrd="3" destOrd="0" presId="urn:microsoft.com/office/officeart/2005/8/layout/matrix1"/>
    <dgm:cxn modelId="{633DFDC5-0966-4E77-A69C-66F1BBAF16C4}" type="presParOf" srcId="{5B2CCF59-D6D4-4A20-ABC2-98F1FAC9C6B3}" destId="{5B18B8C3-618B-4261-AD13-ADE0B6C86196}" srcOrd="4" destOrd="0" presId="urn:microsoft.com/office/officeart/2005/8/layout/matrix1"/>
    <dgm:cxn modelId="{B78728C7-C10E-4A15-B7BA-00D2D85D7607}" type="presParOf" srcId="{5B2CCF59-D6D4-4A20-ABC2-98F1FAC9C6B3}" destId="{6CA48A82-5E4A-4F5F-8B9B-5124010161E4}" srcOrd="5" destOrd="0" presId="urn:microsoft.com/office/officeart/2005/8/layout/matrix1"/>
    <dgm:cxn modelId="{F95EBC88-7425-48FF-8AB2-579DB943999B}" type="presParOf" srcId="{5B2CCF59-D6D4-4A20-ABC2-98F1FAC9C6B3}" destId="{A8A8CA4F-AF98-43A9-8AD7-CB722E1AD2D7}" srcOrd="6" destOrd="0" presId="urn:microsoft.com/office/officeart/2005/8/layout/matrix1"/>
    <dgm:cxn modelId="{9F55A960-F439-4D74-80E5-2E33970A9770}" type="presParOf" srcId="{5B2CCF59-D6D4-4A20-ABC2-98F1FAC9C6B3}" destId="{657596C4-664B-43D4-AE05-A6C86138D08D}" srcOrd="7" destOrd="0" presId="urn:microsoft.com/office/officeart/2005/8/layout/matrix1"/>
    <dgm:cxn modelId="{61217E1F-5D8F-4118-8098-F4207973EFC6}" type="presParOf" srcId="{51759ABF-74C7-4F78-AB6D-7643A1B0C155}" destId="{D3D41A9C-3076-4542-8105-4FB0C2C90DAB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F953D6-06F3-48EA-B548-AD9317361238}" type="doc">
      <dgm:prSet loTypeId="urn:microsoft.com/office/officeart/2005/8/layout/cycle5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E7A344E0-7A0C-4E76-B94B-3285D4B3F8FE}">
      <dgm:prSet phldrT="[Text]" custT="1"/>
      <dgm:spPr/>
      <dgm:t>
        <a:bodyPr/>
        <a:lstStyle/>
        <a:p>
          <a:r>
            <a:rPr lang="en-GB" sz="1400" dirty="0" smtClean="0"/>
            <a:t>Reflect </a:t>
          </a:r>
        </a:p>
        <a:p>
          <a:r>
            <a:rPr lang="en-GB" sz="1400" dirty="0" smtClean="0"/>
            <a:t>and observe</a:t>
          </a:r>
          <a:endParaRPr lang="en-GB" sz="1400" dirty="0"/>
        </a:p>
      </dgm:t>
    </dgm:pt>
    <dgm:pt modelId="{822B4EBB-D143-46A7-AB21-F65D83D2F0CA}" type="parTrans" cxnId="{65B467F7-3DE6-4459-9044-893A77365189}">
      <dgm:prSet/>
      <dgm:spPr/>
      <dgm:t>
        <a:bodyPr/>
        <a:lstStyle/>
        <a:p>
          <a:endParaRPr lang="en-GB" sz="2000"/>
        </a:p>
      </dgm:t>
    </dgm:pt>
    <dgm:pt modelId="{05A4D9C7-0BFE-441B-9FE2-9879C48039BB}" type="sibTrans" cxnId="{65B467F7-3DE6-4459-9044-893A77365189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14EFA237-C227-45BD-A14F-3CB0EDAF02BC}">
      <dgm:prSet phldrT="[Text]" custT="1"/>
      <dgm:spPr/>
      <dgm:t>
        <a:bodyPr/>
        <a:lstStyle/>
        <a:p>
          <a:r>
            <a:rPr lang="en-GB" sz="1400" dirty="0" smtClean="0"/>
            <a:t>Develop new concepts</a:t>
          </a:r>
          <a:endParaRPr lang="en-GB" sz="1400" dirty="0"/>
        </a:p>
      </dgm:t>
    </dgm:pt>
    <dgm:pt modelId="{BEC5B1EE-A172-48ED-90C7-647554E8FAA2}" type="parTrans" cxnId="{F483A2FF-9E46-40B7-B773-169872BB8774}">
      <dgm:prSet/>
      <dgm:spPr/>
      <dgm:t>
        <a:bodyPr/>
        <a:lstStyle/>
        <a:p>
          <a:endParaRPr lang="en-GB" sz="2000"/>
        </a:p>
      </dgm:t>
    </dgm:pt>
    <dgm:pt modelId="{9C37008C-63C6-4EC8-A356-63745E7A1833}" type="sibTrans" cxnId="{F483A2FF-9E46-40B7-B773-169872BB8774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01035ED6-36C8-4B2D-92AF-B6DAD18147CD}">
      <dgm:prSet phldrT="[Text]" custT="1"/>
      <dgm:spPr/>
      <dgm:t>
        <a:bodyPr/>
        <a:lstStyle/>
        <a:p>
          <a:r>
            <a:rPr lang="en-GB" sz="1400" dirty="0" smtClean="0"/>
            <a:t>Experiment  or </a:t>
          </a:r>
        </a:p>
        <a:p>
          <a:r>
            <a:rPr lang="en-GB" sz="1400" dirty="0" smtClean="0"/>
            <a:t>articulate</a:t>
          </a:r>
          <a:endParaRPr lang="en-GB" sz="1400" dirty="0"/>
        </a:p>
      </dgm:t>
    </dgm:pt>
    <dgm:pt modelId="{86171CBB-6ED9-4C00-BE6C-DB929E7CCEF5}" type="parTrans" cxnId="{599D9DD4-7B7D-431F-A271-912799C1A10D}">
      <dgm:prSet/>
      <dgm:spPr/>
      <dgm:t>
        <a:bodyPr/>
        <a:lstStyle/>
        <a:p>
          <a:endParaRPr lang="en-GB" sz="2000"/>
        </a:p>
      </dgm:t>
    </dgm:pt>
    <dgm:pt modelId="{1E1FDD2A-BFB5-4593-93CF-A11B4E2468B0}" type="sibTrans" cxnId="{599D9DD4-7B7D-431F-A271-912799C1A10D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28CC8AE8-E66E-4ABE-8B45-137C2F39E92D}">
      <dgm:prSet phldrT="[Text]" custT="1"/>
      <dgm:spPr/>
      <dgm:t>
        <a:bodyPr/>
        <a:lstStyle/>
        <a:p>
          <a:r>
            <a:rPr lang="en-GB" sz="1400" dirty="0" smtClean="0"/>
            <a:t>Existing knowledge</a:t>
          </a:r>
          <a:endParaRPr lang="en-GB" sz="1400" dirty="0"/>
        </a:p>
      </dgm:t>
    </dgm:pt>
    <dgm:pt modelId="{3FDA25EC-F3CA-4C7D-B45C-B1C2E226AEB4}" type="parTrans" cxnId="{8D22DAE8-F7B7-4C68-903B-2786F1267E65}">
      <dgm:prSet/>
      <dgm:spPr/>
      <dgm:t>
        <a:bodyPr/>
        <a:lstStyle/>
        <a:p>
          <a:endParaRPr lang="en-GB" sz="2000"/>
        </a:p>
      </dgm:t>
    </dgm:pt>
    <dgm:pt modelId="{5ED092DA-8B56-4FC8-87B7-4C031898B906}" type="sibTrans" cxnId="{8D22DAE8-F7B7-4C68-903B-2786F1267E65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3C151602-ADD0-4E17-A8E6-C3C1B9F5E838}" type="pres">
      <dgm:prSet presAssocID="{0BF953D6-06F3-48EA-B548-AD931736123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A41CF04-4FAA-446B-9757-2F02C3473D99}" type="pres">
      <dgm:prSet presAssocID="{E7A344E0-7A0C-4E76-B94B-3285D4B3F8F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0B4306D-95C3-473C-99D6-6E712892B728}" type="pres">
      <dgm:prSet presAssocID="{E7A344E0-7A0C-4E76-B94B-3285D4B3F8FE}" presName="spNode" presStyleCnt="0"/>
      <dgm:spPr/>
    </dgm:pt>
    <dgm:pt modelId="{7D0FE1F2-61C4-4501-AE74-A43DB3F8104B}" type="pres">
      <dgm:prSet presAssocID="{05A4D9C7-0BFE-441B-9FE2-9879C48039BB}" presName="sibTrans" presStyleLbl="sibTrans1D1" presStyleIdx="0" presStyleCnt="4"/>
      <dgm:spPr/>
      <dgm:t>
        <a:bodyPr/>
        <a:lstStyle/>
        <a:p>
          <a:endParaRPr lang="en-GB"/>
        </a:p>
      </dgm:t>
    </dgm:pt>
    <dgm:pt modelId="{2DF99923-6826-4EF5-B6AF-679A243D6DA5}" type="pres">
      <dgm:prSet presAssocID="{14EFA237-C227-45BD-A14F-3CB0EDAF02B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9D94990-7EA0-4EE6-B051-D2BDD642370E}" type="pres">
      <dgm:prSet presAssocID="{14EFA237-C227-45BD-A14F-3CB0EDAF02BC}" presName="spNode" presStyleCnt="0"/>
      <dgm:spPr/>
    </dgm:pt>
    <dgm:pt modelId="{FA5D2537-853A-4673-909C-DB7E1C2007F9}" type="pres">
      <dgm:prSet presAssocID="{9C37008C-63C6-4EC8-A356-63745E7A1833}" presName="sibTrans" presStyleLbl="sibTrans1D1" presStyleIdx="1" presStyleCnt="4"/>
      <dgm:spPr/>
      <dgm:t>
        <a:bodyPr/>
        <a:lstStyle/>
        <a:p>
          <a:endParaRPr lang="en-GB"/>
        </a:p>
      </dgm:t>
    </dgm:pt>
    <dgm:pt modelId="{B06AD937-67A5-4045-8F51-0C53A07F00FE}" type="pres">
      <dgm:prSet presAssocID="{01035ED6-36C8-4B2D-92AF-B6DAD18147C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7B5526D-0E20-449E-ADF0-41BE2212563F}" type="pres">
      <dgm:prSet presAssocID="{01035ED6-36C8-4B2D-92AF-B6DAD18147CD}" presName="spNode" presStyleCnt="0"/>
      <dgm:spPr/>
    </dgm:pt>
    <dgm:pt modelId="{0550386B-E5DF-4927-B19C-8DF00D53A307}" type="pres">
      <dgm:prSet presAssocID="{1E1FDD2A-BFB5-4593-93CF-A11B4E2468B0}" presName="sibTrans" presStyleLbl="sibTrans1D1" presStyleIdx="2" presStyleCnt="4"/>
      <dgm:spPr/>
      <dgm:t>
        <a:bodyPr/>
        <a:lstStyle/>
        <a:p>
          <a:endParaRPr lang="en-GB"/>
        </a:p>
      </dgm:t>
    </dgm:pt>
    <dgm:pt modelId="{568069B0-7086-4425-B81D-F3ACF969DC9B}" type="pres">
      <dgm:prSet presAssocID="{28CC8AE8-E66E-4ABE-8B45-137C2F39E92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AA669D4-527C-45BB-9D0E-16335C42DEF9}" type="pres">
      <dgm:prSet presAssocID="{28CC8AE8-E66E-4ABE-8B45-137C2F39E92D}" presName="spNode" presStyleCnt="0"/>
      <dgm:spPr/>
    </dgm:pt>
    <dgm:pt modelId="{B2644B77-12C0-41F2-AB87-B04F40AB4ABE}" type="pres">
      <dgm:prSet presAssocID="{5ED092DA-8B56-4FC8-87B7-4C031898B906}" presName="sibTrans" presStyleLbl="sibTrans1D1" presStyleIdx="3" presStyleCnt="4"/>
      <dgm:spPr/>
      <dgm:t>
        <a:bodyPr/>
        <a:lstStyle/>
        <a:p>
          <a:endParaRPr lang="en-GB"/>
        </a:p>
      </dgm:t>
    </dgm:pt>
  </dgm:ptLst>
  <dgm:cxnLst>
    <dgm:cxn modelId="{FAB0FBFA-A338-4C6A-9E9F-77EEC2E60911}" type="presOf" srcId="{1E1FDD2A-BFB5-4593-93CF-A11B4E2468B0}" destId="{0550386B-E5DF-4927-B19C-8DF00D53A307}" srcOrd="0" destOrd="0" presId="urn:microsoft.com/office/officeart/2005/8/layout/cycle5"/>
    <dgm:cxn modelId="{CC767948-DC68-45A7-A63B-5FB84FC5A46C}" type="presOf" srcId="{E7A344E0-7A0C-4E76-B94B-3285D4B3F8FE}" destId="{7A41CF04-4FAA-446B-9757-2F02C3473D99}" srcOrd="0" destOrd="0" presId="urn:microsoft.com/office/officeart/2005/8/layout/cycle5"/>
    <dgm:cxn modelId="{B0833A8F-2BC0-4F6C-903E-EBA586D35E86}" type="presOf" srcId="{5ED092DA-8B56-4FC8-87B7-4C031898B906}" destId="{B2644B77-12C0-41F2-AB87-B04F40AB4ABE}" srcOrd="0" destOrd="0" presId="urn:microsoft.com/office/officeart/2005/8/layout/cycle5"/>
    <dgm:cxn modelId="{F483A2FF-9E46-40B7-B773-169872BB8774}" srcId="{0BF953D6-06F3-48EA-B548-AD9317361238}" destId="{14EFA237-C227-45BD-A14F-3CB0EDAF02BC}" srcOrd="1" destOrd="0" parTransId="{BEC5B1EE-A172-48ED-90C7-647554E8FAA2}" sibTransId="{9C37008C-63C6-4EC8-A356-63745E7A1833}"/>
    <dgm:cxn modelId="{8D22DAE8-F7B7-4C68-903B-2786F1267E65}" srcId="{0BF953D6-06F3-48EA-B548-AD9317361238}" destId="{28CC8AE8-E66E-4ABE-8B45-137C2F39E92D}" srcOrd="3" destOrd="0" parTransId="{3FDA25EC-F3CA-4C7D-B45C-B1C2E226AEB4}" sibTransId="{5ED092DA-8B56-4FC8-87B7-4C031898B906}"/>
    <dgm:cxn modelId="{D5BB40ED-D02A-41B3-9624-F9228572A00D}" type="presOf" srcId="{28CC8AE8-E66E-4ABE-8B45-137C2F39E92D}" destId="{568069B0-7086-4425-B81D-F3ACF969DC9B}" srcOrd="0" destOrd="0" presId="urn:microsoft.com/office/officeart/2005/8/layout/cycle5"/>
    <dgm:cxn modelId="{5F294716-A899-4CD7-BF88-8878AEE3D0DC}" type="presOf" srcId="{05A4D9C7-0BFE-441B-9FE2-9879C48039BB}" destId="{7D0FE1F2-61C4-4501-AE74-A43DB3F8104B}" srcOrd="0" destOrd="0" presId="urn:microsoft.com/office/officeart/2005/8/layout/cycle5"/>
    <dgm:cxn modelId="{46632F3B-2E07-4E03-ADBA-96ED07C1BC5B}" type="presOf" srcId="{01035ED6-36C8-4B2D-92AF-B6DAD18147CD}" destId="{B06AD937-67A5-4045-8F51-0C53A07F00FE}" srcOrd="0" destOrd="0" presId="urn:microsoft.com/office/officeart/2005/8/layout/cycle5"/>
    <dgm:cxn modelId="{F442358F-1F1F-4456-8307-BB021E97640C}" type="presOf" srcId="{0BF953D6-06F3-48EA-B548-AD9317361238}" destId="{3C151602-ADD0-4E17-A8E6-C3C1B9F5E838}" srcOrd="0" destOrd="0" presId="urn:microsoft.com/office/officeart/2005/8/layout/cycle5"/>
    <dgm:cxn modelId="{3D1D87F1-38E6-4D48-AA12-906B2B8726E2}" type="presOf" srcId="{14EFA237-C227-45BD-A14F-3CB0EDAF02BC}" destId="{2DF99923-6826-4EF5-B6AF-679A243D6DA5}" srcOrd="0" destOrd="0" presId="urn:microsoft.com/office/officeart/2005/8/layout/cycle5"/>
    <dgm:cxn modelId="{599D9DD4-7B7D-431F-A271-912799C1A10D}" srcId="{0BF953D6-06F3-48EA-B548-AD9317361238}" destId="{01035ED6-36C8-4B2D-92AF-B6DAD18147CD}" srcOrd="2" destOrd="0" parTransId="{86171CBB-6ED9-4C00-BE6C-DB929E7CCEF5}" sibTransId="{1E1FDD2A-BFB5-4593-93CF-A11B4E2468B0}"/>
    <dgm:cxn modelId="{2E7677AC-6944-4244-933A-70B2C495E44B}" type="presOf" srcId="{9C37008C-63C6-4EC8-A356-63745E7A1833}" destId="{FA5D2537-853A-4673-909C-DB7E1C2007F9}" srcOrd="0" destOrd="0" presId="urn:microsoft.com/office/officeart/2005/8/layout/cycle5"/>
    <dgm:cxn modelId="{65B467F7-3DE6-4459-9044-893A77365189}" srcId="{0BF953D6-06F3-48EA-B548-AD9317361238}" destId="{E7A344E0-7A0C-4E76-B94B-3285D4B3F8FE}" srcOrd="0" destOrd="0" parTransId="{822B4EBB-D143-46A7-AB21-F65D83D2F0CA}" sibTransId="{05A4D9C7-0BFE-441B-9FE2-9879C48039BB}"/>
    <dgm:cxn modelId="{46E2BAA3-4CBC-4555-AA07-E0576261B259}" type="presParOf" srcId="{3C151602-ADD0-4E17-A8E6-C3C1B9F5E838}" destId="{7A41CF04-4FAA-446B-9757-2F02C3473D99}" srcOrd="0" destOrd="0" presId="urn:microsoft.com/office/officeart/2005/8/layout/cycle5"/>
    <dgm:cxn modelId="{304BE3A2-0A1E-4263-8CA2-6D12D4963BE5}" type="presParOf" srcId="{3C151602-ADD0-4E17-A8E6-C3C1B9F5E838}" destId="{E0B4306D-95C3-473C-99D6-6E712892B728}" srcOrd="1" destOrd="0" presId="urn:microsoft.com/office/officeart/2005/8/layout/cycle5"/>
    <dgm:cxn modelId="{A73CC88E-D63E-4CEF-8598-B1B256D5B212}" type="presParOf" srcId="{3C151602-ADD0-4E17-A8E6-C3C1B9F5E838}" destId="{7D0FE1F2-61C4-4501-AE74-A43DB3F8104B}" srcOrd="2" destOrd="0" presId="urn:microsoft.com/office/officeart/2005/8/layout/cycle5"/>
    <dgm:cxn modelId="{665BB2D1-A982-4137-9960-223CA6815253}" type="presParOf" srcId="{3C151602-ADD0-4E17-A8E6-C3C1B9F5E838}" destId="{2DF99923-6826-4EF5-B6AF-679A243D6DA5}" srcOrd="3" destOrd="0" presId="urn:microsoft.com/office/officeart/2005/8/layout/cycle5"/>
    <dgm:cxn modelId="{C30437DF-D338-44CC-AA16-5F8C97E8EBFC}" type="presParOf" srcId="{3C151602-ADD0-4E17-A8E6-C3C1B9F5E838}" destId="{C9D94990-7EA0-4EE6-B051-D2BDD642370E}" srcOrd="4" destOrd="0" presId="urn:microsoft.com/office/officeart/2005/8/layout/cycle5"/>
    <dgm:cxn modelId="{98239D43-8C94-4A3C-BD57-CFABD0C7D8B3}" type="presParOf" srcId="{3C151602-ADD0-4E17-A8E6-C3C1B9F5E838}" destId="{FA5D2537-853A-4673-909C-DB7E1C2007F9}" srcOrd="5" destOrd="0" presId="urn:microsoft.com/office/officeart/2005/8/layout/cycle5"/>
    <dgm:cxn modelId="{528EFBB9-9C3D-4D47-B1B0-36188158AA83}" type="presParOf" srcId="{3C151602-ADD0-4E17-A8E6-C3C1B9F5E838}" destId="{B06AD937-67A5-4045-8F51-0C53A07F00FE}" srcOrd="6" destOrd="0" presId="urn:microsoft.com/office/officeart/2005/8/layout/cycle5"/>
    <dgm:cxn modelId="{B8412E67-0156-4F3F-B6CA-A10942EDA9F9}" type="presParOf" srcId="{3C151602-ADD0-4E17-A8E6-C3C1B9F5E838}" destId="{77B5526D-0E20-449E-ADF0-41BE2212563F}" srcOrd="7" destOrd="0" presId="urn:microsoft.com/office/officeart/2005/8/layout/cycle5"/>
    <dgm:cxn modelId="{C8F0DEFF-5ED3-4028-8DF9-54E87C1A3AFC}" type="presParOf" srcId="{3C151602-ADD0-4E17-A8E6-C3C1B9F5E838}" destId="{0550386B-E5DF-4927-B19C-8DF00D53A307}" srcOrd="8" destOrd="0" presId="urn:microsoft.com/office/officeart/2005/8/layout/cycle5"/>
    <dgm:cxn modelId="{B96AEC62-9F27-40FC-9CEE-20F10AF253DE}" type="presParOf" srcId="{3C151602-ADD0-4E17-A8E6-C3C1B9F5E838}" destId="{568069B0-7086-4425-B81D-F3ACF969DC9B}" srcOrd="9" destOrd="0" presId="urn:microsoft.com/office/officeart/2005/8/layout/cycle5"/>
    <dgm:cxn modelId="{DA900C25-A438-40D4-8A9E-344E6F89E19E}" type="presParOf" srcId="{3C151602-ADD0-4E17-A8E6-C3C1B9F5E838}" destId="{CAA669D4-527C-45BB-9D0E-16335C42DEF9}" srcOrd="10" destOrd="0" presId="urn:microsoft.com/office/officeart/2005/8/layout/cycle5"/>
    <dgm:cxn modelId="{89CD713E-D8CB-462D-A5C8-73AF512AEBF8}" type="presParOf" srcId="{3C151602-ADD0-4E17-A8E6-C3C1B9F5E838}" destId="{B2644B77-12C0-41F2-AB87-B04F40AB4ABE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B5A6FF7-272E-4ECB-985D-E3332DE73770}" type="doc">
      <dgm:prSet loTypeId="urn:microsoft.com/office/officeart/2005/8/layout/radial4" loCatId="relationship" qsTypeId="urn:microsoft.com/office/officeart/2005/8/quickstyle/simple4" qsCatId="simple" csTypeId="urn:microsoft.com/office/officeart/2005/8/colors/accent2_5" csCatId="accent2" phldr="1"/>
      <dgm:spPr/>
      <dgm:t>
        <a:bodyPr/>
        <a:lstStyle/>
        <a:p>
          <a:endParaRPr lang="en-GB"/>
        </a:p>
      </dgm:t>
    </dgm:pt>
    <dgm:pt modelId="{8AB8B03D-9ECD-4BD2-A90B-1AA22D2DA2B0}">
      <dgm:prSet phldrT="[Text]"/>
      <dgm:spPr/>
      <dgm:t>
        <a:bodyPr/>
        <a:lstStyle/>
        <a:p>
          <a:r>
            <a:rPr lang="en-GB" dirty="0" smtClean="0"/>
            <a:t>Task</a:t>
          </a:r>
          <a:endParaRPr lang="en-GB" dirty="0"/>
        </a:p>
      </dgm:t>
    </dgm:pt>
    <dgm:pt modelId="{1B9C7D73-E085-43C5-8AE2-5AEDB2B0FEF8}" type="parTrans" cxnId="{01C740BB-07A7-4118-8762-7CC9455EC3A7}">
      <dgm:prSet/>
      <dgm:spPr/>
      <dgm:t>
        <a:bodyPr/>
        <a:lstStyle/>
        <a:p>
          <a:endParaRPr lang="en-GB"/>
        </a:p>
      </dgm:t>
    </dgm:pt>
    <dgm:pt modelId="{5A0BE22F-8A6A-4A9F-B08D-696EBF13EF61}" type="sibTrans" cxnId="{01C740BB-07A7-4118-8762-7CC9455EC3A7}">
      <dgm:prSet/>
      <dgm:spPr/>
      <dgm:t>
        <a:bodyPr/>
        <a:lstStyle/>
        <a:p>
          <a:endParaRPr lang="en-GB"/>
        </a:p>
      </dgm:t>
    </dgm:pt>
    <dgm:pt modelId="{D5F02C54-19E4-4947-BAF1-DEF06FAE3345}">
      <dgm:prSet phldrT="[Text]"/>
      <dgm:spPr/>
      <dgm:t>
        <a:bodyPr/>
        <a:lstStyle/>
        <a:p>
          <a:r>
            <a:rPr lang="en-GB" dirty="0" smtClean="0"/>
            <a:t>Resources</a:t>
          </a:r>
          <a:endParaRPr lang="en-GB" dirty="0"/>
        </a:p>
      </dgm:t>
    </dgm:pt>
    <dgm:pt modelId="{D1EE5339-E1E4-4985-B03D-BC49F80ADBC1}" type="parTrans" cxnId="{DC3E1A6E-7135-46DB-914D-A30AEF3169D9}">
      <dgm:prSet/>
      <dgm:spPr/>
      <dgm:t>
        <a:bodyPr/>
        <a:lstStyle/>
        <a:p>
          <a:endParaRPr lang="en-GB"/>
        </a:p>
      </dgm:t>
    </dgm:pt>
    <dgm:pt modelId="{1D1DDD12-5A0E-4EE3-B511-C4877021AB5B}" type="sibTrans" cxnId="{DC3E1A6E-7135-46DB-914D-A30AEF3169D9}">
      <dgm:prSet/>
      <dgm:spPr/>
      <dgm:t>
        <a:bodyPr/>
        <a:lstStyle/>
        <a:p>
          <a:endParaRPr lang="en-GB"/>
        </a:p>
      </dgm:t>
    </dgm:pt>
    <dgm:pt modelId="{A3A3AD5F-82F0-47B6-A293-BE5C7E6035EF}">
      <dgm:prSet phldrT="[Text]"/>
      <dgm:spPr/>
      <dgm:t>
        <a:bodyPr/>
        <a:lstStyle/>
        <a:p>
          <a:r>
            <a:rPr lang="en-GB" dirty="0" smtClean="0"/>
            <a:t>Motivation</a:t>
          </a:r>
          <a:endParaRPr lang="en-GB" dirty="0"/>
        </a:p>
      </dgm:t>
    </dgm:pt>
    <dgm:pt modelId="{4395A5C3-542A-47E9-AD91-ED9F598D1F1B}" type="parTrans" cxnId="{C453FAF7-3768-49D8-BE0D-98F1051872A6}">
      <dgm:prSet/>
      <dgm:spPr/>
      <dgm:t>
        <a:bodyPr/>
        <a:lstStyle/>
        <a:p>
          <a:endParaRPr lang="en-GB"/>
        </a:p>
      </dgm:t>
    </dgm:pt>
    <dgm:pt modelId="{312CC4BC-9FAE-4C91-9C45-E2D8F2D19F30}" type="sibTrans" cxnId="{C453FAF7-3768-49D8-BE0D-98F1051872A6}">
      <dgm:prSet/>
      <dgm:spPr/>
      <dgm:t>
        <a:bodyPr/>
        <a:lstStyle/>
        <a:p>
          <a:endParaRPr lang="en-GB"/>
        </a:p>
      </dgm:t>
    </dgm:pt>
    <dgm:pt modelId="{8605485C-A46B-4B16-B4AE-CCFE350065B4}">
      <dgm:prSet phldrT="[Text]"/>
      <dgm:spPr/>
      <dgm:t>
        <a:bodyPr/>
        <a:lstStyle/>
        <a:p>
          <a:r>
            <a:rPr lang="en-GB" dirty="0" smtClean="0"/>
            <a:t>Stage of Development</a:t>
          </a:r>
          <a:endParaRPr lang="en-GB" dirty="0"/>
        </a:p>
      </dgm:t>
    </dgm:pt>
    <dgm:pt modelId="{B882869B-D3E2-4ED5-87BC-4B4B9C08F0A9}" type="parTrans" cxnId="{4B8DA032-E211-477E-9D44-8B54C7FCD607}">
      <dgm:prSet/>
      <dgm:spPr/>
      <dgm:t>
        <a:bodyPr/>
        <a:lstStyle/>
        <a:p>
          <a:endParaRPr lang="en-GB"/>
        </a:p>
      </dgm:t>
    </dgm:pt>
    <dgm:pt modelId="{D1251D4B-740C-405E-84F1-A74940D5321C}" type="sibTrans" cxnId="{4B8DA032-E211-477E-9D44-8B54C7FCD607}">
      <dgm:prSet/>
      <dgm:spPr/>
      <dgm:t>
        <a:bodyPr/>
        <a:lstStyle/>
        <a:p>
          <a:endParaRPr lang="en-GB"/>
        </a:p>
      </dgm:t>
    </dgm:pt>
    <dgm:pt modelId="{25BC7997-2AC1-4CD7-80FF-848FDAD3E44D}">
      <dgm:prSet phldrT="[Text]"/>
      <dgm:spPr/>
      <dgm:t>
        <a:bodyPr/>
        <a:lstStyle/>
        <a:p>
          <a:r>
            <a:rPr lang="en-GB" dirty="0" smtClean="0"/>
            <a:t>Learning style</a:t>
          </a:r>
          <a:endParaRPr lang="en-GB" dirty="0"/>
        </a:p>
      </dgm:t>
    </dgm:pt>
    <dgm:pt modelId="{685DDD71-113E-473A-862E-0F4D55BDA6A3}" type="parTrans" cxnId="{7935D339-B756-4068-AE2C-8BD416593694}">
      <dgm:prSet/>
      <dgm:spPr/>
      <dgm:t>
        <a:bodyPr/>
        <a:lstStyle/>
        <a:p>
          <a:endParaRPr lang="en-GB"/>
        </a:p>
      </dgm:t>
    </dgm:pt>
    <dgm:pt modelId="{EB24982E-EB90-4540-8944-892B086C8417}" type="sibTrans" cxnId="{7935D339-B756-4068-AE2C-8BD416593694}">
      <dgm:prSet/>
      <dgm:spPr/>
      <dgm:t>
        <a:bodyPr/>
        <a:lstStyle/>
        <a:p>
          <a:endParaRPr lang="en-GB"/>
        </a:p>
      </dgm:t>
    </dgm:pt>
    <dgm:pt modelId="{C09F94BD-FFE0-4A4B-B114-192A88541F79}" type="pres">
      <dgm:prSet presAssocID="{CB5A6FF7-272E-4ECB-985D-E3332DE7377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B19FC5F-3C52-4925-AA26-550C6FC68FA2}" type="pres">
      <dgm:prSet presAssocID="{8AB8B03D-9ECD-4BD2-A90B-1AA22D2DA2B0}" presName="centerShape" presStyleLbl="node0" presStyleIdx="0" presStyleCnt="1"/>
      <dgm:spPr/>
      <dgm:t>
        <a:bodyPr/>
        <a:lstStyle/>
        <a:p>
          <a:endParaRPr lang="en-GB"/>
        </a:p>
      </dgm:t>
    </dgm:pt>
    <dgm:pt modelId="{86443785-3E81-4AA1-8C0E-058F06DF9F1F}" type="pres">
      <dgm:prSet presAssocID="{D1EE5339-E1E4-4985-B03D-BC49F80ADBC1}" presName="parTrans" presStyleLbl="bgSibTrans2D1" presStyleIdx="0" presStyleCnt="4" custScaleX="56784" custLinFactNeighborX="20680" custLinFactNeighborY="31801"/>
      <dgm:spPr/>
      <dgm:t>
        <a:bodyPr/>
        <a:lstStyle/>
        <a:p>
          <a:endParaRPr lang="en-GB"/>
        </a:p>
      </dgm:t>
    </dgm:pt>
    <dgm:pt modelId="{D8A0EBCA-6FBB-486C-9156-A64DF8CD58C6}" type="pres">
      <dgm:prSet presAssocID="{D5F02C54-19E4-4947-BAF1-DEF06FAE334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D4D8E64-B08D-432F-A442-C5F446B2082C}" type="pres">
      <dgm:prSet presAssocID="{4395A5C3-542A-47E9-AD91-ED9F598D1F1B}" presName="parTrans" presStyleLbl="bgSibTrans2D1" presStyleIdx="1" presStyleCnt="4" custScaleX="56784" custLinFactNeighborX="-545" custLinFactNeighborY="55168"/>
      <dgm:spPr/>
      <dgm:t>
        <a:bodyPr/>
        <a:lstStyle/>
        <a:p>
          <a:endParaRPr lang="en-GB"/>
        </a:p>
      </dgm:t>
    </dgm:pt>
    <dgm:pt modelId="{7DC7A2C9-00B9-4CC2-BBA8-C3832C975FE5}" type="pres">
      <dgm:prSet presAssocID="{A3A3AD5F-82F0-47B6-A293-BE5C7E6035E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2017BAD-241F-411B-B275-B2B677BB418A}" type="pres">
      <dgm:prSet presAssocID="{B882869B-D3E2-4ED5-87BC-4B4B9C08F0A9}" presName="parTrans" presStyleLbl="bgSibTrans2D1" presStyleIdx="2" presStyleCnt="4" custScaleX="56784" custLinFactNeighborX="-5975" custLinFactNeighborY="39818"/>
      <dgm:spPr/>
      <dgm:t>
        <a:bodyPr/>
        <a:lstStyle/>
        <a:p>
          <a:endParaRPr lang="en-GB"/>
        </a:p>
      </dgm:t>
    </dgm:pt>
    <dgm:pt modelId="{D6CBD917-6775-4688-8759-D142E816B301}" type="pres">
      <dgm:prSet presAssocID="{8605485C-A46B-4B16-B4AE-CCFE350065B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7F9DDD0-873A-4EBC-B0B6-AE94D2BEFF2A}" type="pres">
      <dgm:prSet presAssocID="{685DDD71-113E-473A-862E-0F4D55BDA6A3}" presName="parTrans" presStyleLbl="bgSibTrans2D1" presStyleIdx="3" presStyleCnt="4" custScaleX="56784" custLinFactNeighborX="-17200" custLinFactNeighborY="19938"/>
      <dgm:spPr/>
      <dgm:t>
        <a:bodyPr/>
        <a:lstStyle/>
        <a:p>
          <a:endParaRPr lang="en-GB"/>
        </a:p>
      </dgm:t>
    </dgm:pt>
    <dgm:pt modelId="{7E59FE7B-1FCA-4DD8-96C5-C917D7993B23}" type="pres">
      <dgm:prSet presAssocID="{25BC7997-2AC1-4CD7-80FF-848FDAD3E44D}" presName="node" presStyleLbl="node1" presStyleIdx="3" presStyleCnt="4" custRadScaleRad="101404" custRadScaleInc="-6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E67B939-0474-48E5-BEEA-CC145BCE125B}" type="presOf" srcId="{4395A5C3-542A-47E9-AD91-ED9F598D1F1B}" destId="{FD4D8E64-B08D-432F-A442-C5F446B2082C}" srcOrd="0" destOrd="0" presId="urn:microsoft.com/office/officeart/2005/8/layout/radial4"/>
    <dgm:cxn modelId="{773E43C5-16D8-417C-838A-193F77C877AB}" type="presOf" srcId="{8AB8B03D-9ECD-4BD2-A90B-1AA22D2DA2B0}" destId="{0B19FC5F-3C52-4925-AA26-550C6FC68FA2}" srcOrd="0" destOrd="0" presId="urn:microsoft.com/office/officeart/2005/8/layout/radial4"/>
    <dgm:cxn modelId="{7E51EE32-7881-4B7F-A232-F56E31AC86D5}" type="presOf" srcId="{D5F02C54-19E4-4947-BAF1-DEF06FAE3345}" destId="{D8A0EBCA-6FBB-486C-9156-A64DF8CD58C6}" srcOrd="0" destOrd="0" presId="urn:microsoft.com/office/officeart/2005/8/layout/radial4"/>
    <dgm:cxn modelId="{DC3E1A6E-7135-46DB-914D-A30AEF3169D9}" srcId="{8AB8B03D-9ECD-4BD2-A90B-1AA22D2DA2B0}" destId="{D5F02C54-19E4-4947-BAF1-DEF06FAE3345}" srcOrd="0" destOrd="0" parTransId="{D1EE5339-E1E4-4985-B03D-BC49F80ADBC1}" sibTransId="{1D1DDD12-5A0E-4EE3-B511-C4877021AB5B}"/>
    <dgm:cxn modelId="{C453FAF7-3768-49D8-BE0D-98F1051872A6}" srcId="{8AB8B03D-9ECD-4BD2-A90B-1AA22D2DA2B0}" destId="{A3A3AD5F-82F0-47B6-A293-BE5C7E6035EF}" srcOrd="1" destOrd="0" parTransId="{4395A5C3-542A-47E9-AD91-ED9F598D1F1B}" sibTransId="{312CC4BC-9FAE-4C91-9C45-E2D8F2D19F30}"/>
    <dgm:cxn modelId="{EE4DED73-3FC6-43FC-B24D-6E327967CB9E}" type="presOf" srcId="{CB5A6FF7-272E-4ECB-985D-E3332DE73770}" destId="{C09F94BD-FFE0-4A4B-B114-192A88541F79}" srcOrd="0" destOrd="0" presId="urn:microsoft.com/office/officeart/2005/8/layout/radial4"/>
    <dgm:cxn modelId="{1703212E-C289-44F0-A66D-42FB41DA2852}" type="presOf" srcId="{B882869B-D3E2-4ED5-87BC-4B4B9C08F0A9}" destId="{32017BAD-241F-411B-B275-B2B677BB418A}" srcOrd="0" destOrd="0" presId="urn:microsoft.com/office/officeart/2005/8/layout/radial4"/>
    <dgm:cxn modelId="{05DA0AC9-E3C1-47AB-BE4F-C3FA43BC68BF}" type="presOf" srcId="{8605485C-A46B-4B16-B4AE-CCFE350065B4}" destId="{D6CBD917-6775-4688-8759-D142E816B301}" srcOrd="0" destOrd="0" presId="urn:microsoft.com/office/officeart/2005/8/layout/radial4"/>
    <dgm:cxn modelId="{F1982C38-BFEC-4DD9-983C-15F24A990465}" type="presOf" srcId="{685DDD71-113E-473A-862E-0F4D55BDA6A3}" destId="{27F9DDD0-873A-4EBC-B0B6-AE94D2BEFF2A}" srcOrd="0" destOrd="0" presId="urn:microsoft.com/office/officeart/2005/8/layout/radial4"/>
    <dgm:cxn modelId="{01C740BB-07A7-4118-8762-7CC9455EC3A7}" srcId="{CB5A6FF7-272E-4ECB-985D-E3332DE73770}" destId="{8AB8B03D-9ECD-4BD2-A90B-1AA22D2DA2B0}" srcOrd="0" destOrd="0" parTransId="{1B9C7D73-E085-43C5-8AE2-5AEDB2B0FEF8}" sibTransId="{5A0BE22F-8A6A-4A9F-B08D-696EBF13EF61}"/>
    <dgm:cxn modelId="{D0267E77-597F-40FD-8D4F-7BF82921BBCA}" type="presOf" srcId="{A3A3AD5F-82F0-47B6-A293-BE5C7E6035EF}" destId="{7DC7A2C9-00B9-4CC2-BBA8-C3832C975FE5}" srcOrd="0" destOrd="0" presId="urn:microsoft.com/office/officeart/2005/8/layout/radial4"/>
    <dgm:cxn modelId="{76F1FC58-4C94-417E-B0F5-846CC0DD3CB3}" type="presOf" srcId="{25BC7997-2AC1-4CD7-80FF-848FDAD3E44D}" destId="{7E59FE7B-1FCA-4DD8-96C5-C917D7993B23}" srcOrd="0" destOrd="0" presId="urn:microsoft.com/office/officeart/2005/8/layout/radial4"/>
    <dgm:cxn modelId="{4B8DA032-E211-477E-9D44-8B54C7FCD607}" srcId="{8AB8B03D-9ECD-4BD2-A90B-1AA22D2DA2B0}" destId="{8605485C-A46B-4B16-B4AE-CCFE350065B4}" srcOrd="2" destOrd="0" parTransId="{B882869B-D3E2-4ED5-87BC-4B4B9C08F0A9}" sibTransId="{D1251D4B-740C-405E-84F1-A74940D5321C}"/>
    <dgm:cxn modelId="{FC8F4574-5F8F-4169-BF4A-970732AD0DAB}" type="presOf" srcId="{D1EE5339-E1E4-4985-B03D-BC49F80ADBC1}" destId="{86443785-3E81-4AA1-8C0E-058F06DF9F1F}" srcOrd="0" destOrd="0" presId="urn:microsoft.com/office/officeart/2005/8/layout/radial4"/>
    <dgm:cxn modelId="{7935D339-B756-4068-AE2C-8BD416593694}" srcId="{8AB8B03D-9ECD-4BD2-A90B-1AA22D2DA2B0}" destId="{25BC7997-2AC1-4CD7-80FF-848FDAD3E44D}" srcOrd="3" destOrd="0" parTransId="{685DDD71-113E-473A-862E-0F4D55BDA6A3}" sibTransId="{EB24982E-EB90-4540-8944-892B086C8417}"/>
    <dgm:cxn modelId="{AC6358FD-9D73-4477-AF47-5183915FC27B}" type="presParOf" srcId="{C09F94BD-FFE0-4A4B-B114-192A88541F79}" destId="{0B19FC5F-3C52-4925-AA26-550C6FC68FA2}" srcOrd="0" destOrd="0" presId="urn:microsoft.com/office/officeart/2005/8/layout/radial4"/>
    <dgm:cxn modelId="{CC08941B-C73C-4AB4-A0A8-92D4D0F51D8B}" type="presParOf" srcId="{C09F94BD-FFE0-4A4B-B114-192A88541F79}" destId="{86443785-3E81-4AA1-8C0E-058F06DF9F1F}" srcOrd="1" destOrd="0" presId="urn:microsoft.com/office/officeart/2005/8/layout/radial4"/>
    <dgm:cxn modelId="{36C8C815-083A-49CF-BF0C-7F5FD0DC4719}" type="presParOf" srcId="{C09F94BD-FFE0-4A4B-B114-192A88541F79}" destId="{D8A0EBCA-6FBB-486C-9156-A64DF8CD58C6}" srcOrd="2" destOrd="0" presId="urn:microsoft.com/office/officeart/2005/8/layout/radial4"/>
    <dgm:cxn modelId="{5949F085-8485-4205-8B60-1BE603C451F9}" type="presParOf" srcId="{C09F94BD-FFE0-4A4B-B114-192A88541F79}" destId="{FD4D8E64-B08D-432F-A442-C5F446B2082C}" srcOrd="3" destOrd="0" presId="urn:microsoft.com/office/officeart/2005/8/layout/radial4"/>
    <dgm:cxn modelId="{9092038B-4B58-4521-88C8-60FF4F519915}" type="presParOf" srcId="{C09F94BD-FFE0-4A4B-B114-192A88541F79}" destId="{7DC7A2C9-00B9-4CC2-BBA8-C3832C975FE5}" srcOrd="4" destOrd="0" presId="urn:microsoft.com/office/officeart/2005/8/layout/radial4"/>
    <dgm:cxn modelId="{773D05F0-EF44-4054-A301-736614CCB959}" type="presParOf" srcId="{C09F94BD-FFE0-4A4B-B114-192A88541F79}" destId="{32017BAD-241F-411B-B275-B2B677BB418A}" srcOrd="5" destOrd="0" presId="urn:microsoft.com/office/officeart/2005/8/layout/radial4"/>
    <dgm:cxn modelId="{7E90A842-50C4-456D-960B-3A9488B8F71A}" type="presParOf" srcId="{C09F94BD-FFE0-4A4B-B114-192A88541F79}" destId="{D6CBD917-6775-4688-8759-D142E816B301}" srcOrd="6" destOrd="0" presId="urn:microsoft.com/office/officeart/2005/8/layout/radial4"/>
    <dgm:cxn modelId="{EEA68C2E-49DC-4242-9CE2-E640D139FFAF}" type="presParOf" srcId="{C09F94BD-FFE0-4A4B-B114-192A88541F79}" destId="{27F9DDD0-873A-4EBC-B0B6-AE94D2BEFF2A}" srcOrd="7" destOrd="0" presId="urn:microsoft.com/office/officeart/2005/8/layout/radial4"/>
    <dgm:cxn modelId="{927C4065-35A4-45C2-879F-00116E81AD95}" type="presParOf" srcId="{C09F94BD-FFE0-4A4B-B114-192A88541F79}" destId="{7E59FE7B-1FCA-4DD8-96C5-C917D7993B23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3DCA3A4-2074-4E6D-B93B-78248382301F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15C6CF3-5632-4A90-82B8-0D86EDC968F1}">
      <dgm:prSet phldrT="[Text]"/>
      <dgm:spPr/>
      <dgm:t>
        <a:bodyPr/>
        <a:lstStyle/>
        <a:p>
          <a:r>
            <a:rPr lang="en-GB" dirty="0" smtClean="0"/>
            <a:t>Learning</a:t>
          </a:r>
          <a:endParaRPr lang="en-GB" dirty="0"/>
        </a:p>
      </dgm:t>
    </dgm:pt>
    <dgm:pt modelId="{BB282C9F-76F9-437B-ABE1-32644A6F7FB1}" type="parTrans" cxnId="{5DB0ED87-C6ED-4246-9ED2-C0A4C33DDD1A}">
      <dgm:prSet/>
      <dgm:spPr/>
      <dgm:t>
        <a:bodyPr/>
        <a:lstStyle/>
        <a:p>
          <a:endParaRPr lang="en-GB"/>
        </a:p>
      </dgm:t>
    </dgm:pt>
    <dgm:pt modelId="{BF8E703B-E4AD-4D44-BB9F-6BE69BEABB93}" type="sibTrans" cxnId="{5DB0ED87-C6ED-4246-9ED2-C0A4C33DDD1A}">
      <dgm:prSet/>
      <dgm:spPr/>
      <dgm:t>
        <a:bodyPr/>
        <a:lstStyle/>
        <a:p>
          <a:endParaRPr lang="en-GB"/>
        </a:p>
      </dgm:t>
    </dgm:pt>
    <dgm:pt modelId="{A218E169-23E3-4E56-B2C5-FB8A9CA4370D}">
      <dgm:prSet phldrT="[Text]"/>
      <dgm:spPr/>
      <dgm:t>
        <a:bodyPr/>
        <a:lstStyle/>
        <a:p>
          <a:r>
            <a:rPr lang="en-GB" dirty="0" smtClean="0"/>
            <a:t>theories</a:t>
          </a:r>
          <a:endParaRPr lang="en-GB" dirty="0"/>
        </a:p>
      </dgm:t>
    </dgm:pt>
    <dgm:pt modelId="{D655823D-9EA7-4046-8D6F-20680E476350}" type="parTrans" cxnId="{CD1F8D70-5220-458D-B638-288CA2F91EB6}">
      <dgm:prSet/>
      <dgm:spPr/>
      <dgm:t>
        <a:bodyPr/>
        <a:lstStyle/>
        <a:p>
          <a:endParaRPr lang="en-GB"/>
        </a:p>
      </dgm:t>
    </dgm:pt>
    <dgm:pt modelId="{B681B924-0E87-4348-8E96-E87F95B8DBDE}" type="sibTrans" cxnId="{CD1F8D70-5220-458D-B638-288CA2F91EB6}">
      <dgm:prSet/>
      <dgm:spPr/>
      <dgm:t>
        <a:bodyPr/>
        <a:lstStyle/>
        <a:p>
          <a:endParaRPr lang="en-GB"/>
        </a:p>
      </dgm:t>
    </dgm:pt>
    <dgm:pt modelId="{5BF164D2-B01F-4B4A-95A9-E90E7FD3F32A}">
      <dgm:prSet phldrT="[Text]"/>
      <dgm:spPr/>
      <dgm:t>
        <a:bodyPr/>
        <a:lstStyle/>
        <a:p>
          <a:r>
            <a:rPr lang="en-GB" dirty="0" smtClean="0"/>
            <a:t>styles</a:t>
          </a:r>
          <a:endParaRPr lang="en-GB" dirty="0"/>
        </a:p>
      </dgm:t>
    </dgm:pt>
    <dgm:pt modelId="{DE22B5B9-9D71-480B-940D-C3C524DBDB24}" type="parTrans" cxnId="{C722A666-B884-4F66-A6DF-AEFABB2C8CD2}">
      <dgm:prSet/>
      <dgm:spPr/>
      <dgm:t>
        <a:bodyPr/>
        <a:lstStyle/>
        <a:p>
          <a:endParaRPr lang="en-GB"/>
        </a:p>
      </dgm:t>
    </dgm:pt>
    <dgm:pt modelId="{4D360C3F-00EA-4FE7-BB37-8833CD65EDD7}" type="sibTrans" cxnId="{C722A666-B884-4F66-A6DF-AEFABB2C8CD2}">
      <dgm:prSet/>
      <dgm:spPr/>
      <dgm:t>
        <a:bodyPr/>
        <a:lstStyle/>
        <a:p>
          <a:endParaRPr lang="en-GB"/>
        </a:p>
      </dgm:t>
    </dgm:pt>
    <dgm:pt modelId="{9BB166D3-A703-48C3-B7D0-3AF8031F4458}">
      <dgm:prSet phldrT="[Text]"/>
      <dgm:spPr/>
      <dgm:t>
        <a:bodyPr/>
        <a:lstStyle/>
        <a:p>
          <a:r>
            <a:rPr lang="en-GB" dirty="0" smtClean="0"/>
            <a:t>community</a:t>
          </a:r>
          <a:endParaRPr lang="en-GB" dirty="0"/>
        </a:p>
      </dgm:t>
    </dgm:pt>
    <dgm:pt modelId="{FB033C72-74CC-4BEB-AC67-7E137B92F0AC}" type="parTrans" cxnId="{17EB6E19-3F99-421C-86C6-F5EE35E3B3BD}">
      <dgm:prSet/>
      <dgm:spPr/>
      <dgm:t>
        <a:bodyPr/>
        <a:lstStyle/>
        <a:p>
          <a:endParaRPr lang="en-GB"/>
        </a:p>
      </dgm:t>
    </dgm:pt>
    <dgm:pt modelId="{44FCFDB0-52FE-49E3-B658-6126DDE40CDD}" type="sibTrans" cxnId="{17EB6E19-3F99-421C-86C6-F5EE35E3B3BD}">
      <dgm:prSet/>
      <dgm:spPr/>
      <dgm:t>
        <a:bodyPr/>
        <a:lstStyle/>
        <a:p>
          <a:endParaRPr lang="en-GB"/>
        </a:p>
      </dgm:t>
    </dgm:pt>
    <dgm:pt modelId="{58B820F9-7285-4A75-B732-852F16794E0A}">
      <dgm:prSet phldrT="[Text]"/>
      <dgm:spPr/>
      <dgm:t>
        <a:bodyPr/>
        <a:lstStyle/>
        <a:p>
          <a:r>
            <a:rPr lang="en-GB" dirty="0" smtClean="0"/>
            <a:t>how</a:t>
          </a:r>
          <a:endParaRPr lang="en-GB" dirty="0"/>
        </a:p>
      </dgm:t>
    </dgm:pt>
    <dgm:pt modelId="{B4400CFA-5ADA-44A1-A9ED-F56CA1721C90}" type="parTrans" cxnId="{468A9C8F-7C49-4C0C-9B6A-0F67C529E021}">
      <dgm:prSet/>
      <dgm:spPr/>
      <dgm:t>
        <a:bodyPr/>
        <a:lstStyle/>
        <a:p>
          <a:endParaRPr lang="en-GB"/>
        </a:p>
      </dgm:t>
    </dgm:pt>
    <dgm:pt modelId="{09C837D2-977A-45C1-9234-8E635846012B}" type="sibTrans" cxnId="{468A9C8F-7C49-4C0C-9B6A-0F67C529E021}">
      <dgm:prSet/>
      <dgm:spPr/>
      <dgm:t>
        <a:bodyPr/>
        <a:lstStyle/>
        <a:p>
          <a:endParaRPr lang="en-GB"/>
        </a:p>
      </dgm:t>
    </dgm:pt>
    <dgm:pt modelId="{51759ABF-74C7-4F78-AB6D-7643A1B0C155}" type="pres">
      <dgm:prSet presAssocID="{33DCA3A4-2074-4E6D-B93B-78248382301F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B2CCF59-D6D4-4A20-ABC2-98F1FAC9C6B3}" type="pres">
      <dgm:prSet presAssocID="{33DCA3A4-2074-4E6D-B93B-78248382301F}" presName="matrix" presStyleCnt="0"/>
      <dgm:spPr/>
    </dgm:pt>
    <dgm:pt modelId="{5832AEED-0864-420E-9FE0-77F93CF6556A}" type="pres">
      <dgm:prSet presAssocID="{33DCA3A4-2074-4E6D-B93B-78248382301F}" presName="tile1" presStyleLbl="node1" presStyleIdx="0" presStyleCnt="4"/>
      <dgm:spPr/>
      <dgm:t>
        <a:bodyPr/>
        <a:lstStyle/>
        <a:p>
          <a:endParaRPr lang="en-GB"/>
        </a:p>
      </dgm:t>
    </dgm:pt>
    <dgm:pt modelId="{BCB062BA-F316-449B-B25B-C15F64A81E76}" type="pres">
      <dgm:prSet presAssocID="{33DCA3A4-2074-4E6D-B93B-78248382301F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38FFFB7-0A9D-4696-933C-3335EE98E098}" type="pres">
      <dgm:prSet presAssocID="{33DCA3A4-2074-4E6D-B93B-78248382301F}" presName="tile2" presStyleLbl="node1" presStyleIdx="1" presStyleCnt="4"/>
      <dgm:spPr/>
      <dgm:t>
        <a:bodyPr/>
        <a:lstStyle/>
        <a:p>
          <a:endParaRPr lang="en-GB"/>
        </a:p>
      </dgm:t>
    </dgm:pt>
    <dgm:pt modelId="{FEC7AC15-B8AD-449C-AE80-B909249037C8}" type="pres">
      <dgm:prSet presAssocID="{33DCA3A4-2074-4E6D-B93B-78248382301F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B18B8C3-618B-4261-AD13-ADE0B6C86196}" type="pres">
      <dgm:prSet presAssocID="{33DCA3A4-2074-4E6D-B93B-78248382301F}" presName="tile3" presStyleLbl="node1" presStyleIdx="2" presStyleCnt="4"/>
      <dgm:spPr/>
      <dgm:t>
        <a:bodyPr/>
        <a:lstStyle/>
        <a:p>
          <a:endParaRPr lang="en-GB"/>
        </a:p>
      </dgm:t>
    </dgm:pt>
    <dgm:pt modelId="{6CA48A82-5E4A-4F5F-8B9B-5124010161E4}" type="pres">
      <dgm:prSet presAssocID="{33DCA3A4-2074-4E6D-B93B-78248382301F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8A8CA4F-AF98-43A9-8AD7-CB722E1AD2D7}" type="pres">
      <dgm:prSet presAssocID="{33DCA3A4-2074-4E6D-B93B-78248382301F}" presName="tile4" presStyleLbl="node1" presStyleIdx="3" presStyleCnt="4"/>
      <dgm:spPr/>
      <dgm:t>
        <a:bodyPr/>
        <a:lstStyle/>
        <a:p>
          <a:endParaRPr lang="en-GB"/>
        </a:p>
      </dgm:t>
    </dgm:pt>
    <dgm:pt modelId="{657596C4-664B-43D4-AE05-A6C86138D08D}" type="pres">
      <dgm:prSet presAssocID="{33DCA3A4-2074-4E6D-B93B-78248382301F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3D41A9C-3076-4542-8105-4FB0C2C90DAB}" type="pres">
      <dgm:prSet presAssocID="{33DCA3A4-2074-4E6D-B93B-78248382301F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</dgm:ptLst>
  <dgm:cxnLst>
    <dgm:cxn modelId="{B1E8F312-A9A8-438B-B218-C20ADCA74B49}" type="presOf" srcId="{915C6CF3-5632-4A90-82B8-0D86EDC968F1}" destId="{D3D41A9C-3076-4542-8105-4FB0C2C90DAB}" srcOrd="0" destOrd="0" presId="urn:microsoft.com/office/officeart/2005/8/layout/matrix1"/>
    <dgm:cxn modelId="{5DB0ED87-C6ED-4246-9ED2-C0A4C33DDD1A}" srcId="{33DCA3A4-2074-4E6D-B93B-78248382301F}" destId="{915C6CF3-5632-4A90-82B8-0D86EDC968F1}" srcOrd="0" destOrd="0" parTransId="{BB282C9F-76F9-437B-ABE1-32644A6F7FB1}" sibTransId="{BF8E703B-E4AD-4D44-BB9F-6BE69BEABB93}"/>
    <dgm:cxn modelId="{85B57D08-5F5F-4D51-A5D5-E9C1B3EE8F76}" type="presOf" srcId="{33DCA3A4-2074-4E6D-B93B-78248382301F}" destId="{51759ABF-74C7-4F78-AB6D-7643A1B0C155}" srcOrd="0" destOrd="0" presId="urn:microsoft.com/office/officeart/2005/8/layout/matrix1"/>
    <dgm:cxn modelId="{65DBB72A-0ABD-481A-80A5-7E4F19FC96CA}" type="presOf" srcId="{A218E169-23E3-4E56-B2C5-FB8A9CA4370D}" destId="{5832AEED-0864-420E-9FE0-77F93CF6556A}" srcOrd="0" destOrd="0" presId="urn:microsoft.com/office/officeart/2005/8/layout/matrix1"/>
    <dgm:cxn modelId="{6B4AC1C5-BE9D-484B-AFC8-8EF26B86E278}" type="presOf" srcId="{5BF164D2-B01F-4B4A-95A9-E90E7FD3F32A}" destId="{FEC7AC15-B8AD-449C-AE80-B909249037C8}" srcOrd="1" destOrd="0" presId="urn:microsoft.com/office/officeart/2005/8/layout/matrix1"/>
    <dgm:cxn modelId="{468A9C8F-7C49-4C0C-9B6A-0F67C529E021}" srcId="{915C6CF3-5632-4A90-82B8-0D86EDC968F1}" destId="{58B820F9-7285-4A75-B732-852F16794E0A}" srcOrd="3" destOrd="0" parTransId="{B4400CFA-5ADA-44A1-A9ED-F56CA1721C90}" sibTransId="{09C837D2-977A-45C1-9234-8E635846012B}"/>
    <dgm:cxn modelId="{D49ED469-3856-45F0-BB45-0B789E2CD636}" type="presOf" srcId="{9BB166D3-A703-48C3-B7D0-3AF8031F4458}" destId="{6CA48A82-5E4A-4F5F-8B9B-5124010161E4}" srcOrd="1" destOrd="0" presId="urn:microsoft.com/office/officeart/2005/8/layout/matrix1"/>
    <dgm:cxn modelId="{C722A666-B884-4F66-A6DF-AEFABB2C8CD2}" srcId="{915C6CF3-5632-4A90-82B8-0D86EDC968F1}" destId="{5BF164D2-B01F-4B4A-95A9-E90E7FD3F32A}" srcOrd="1" destOrd="0" parTransId="{DE22B5B9-9D71-480B-940D-C3C524DBDB24}" sibTransId="{4D360C3F-00EA-4FE7-BB37-8833CD65EDD7}"/>
    <dgm:cxn modelId="{17EB6E19-3F99-421C-86C6-F5EE35E3B3BD}" srcId="{915C6CF3-5632-4A90-82B8-0D86EDC968F1}" destId="{9BB166D3-A703-48C3-B7D0-3AF8031F4458}" srcOrd="2" destOrd="0" parTransId="{FB033C72-74CC-4BEB-AC67-7E137B92F0AC}" sibTransId="{44FCFDB0-52FE-49E3-B658-6126DDE40CDD}"/>
    <dgm:cxn modelId="{C11AED9B-D6E6-4A00-9EBA-33EE28185731}" type="presOf" srcId="{58B820F9-7285-4A75-B732-852F16794E0A}" destId="{A8A8CA4F-AF98-43A9-8AD7-CB722E1AD2D7}" srcOrd="0" destOrd="0" presId="urn:microsoft.com/office/officeart/2005/8/layout/matrix1"/>
    <dgm:cxn modelId="{BAC47A7A-432C-4FD5-94C1-40553F33C557}" type="presOf" srcId="{58B820F9-7285-4A75-B732-852F16794E0A}" destId="{657596C4-664B-43D4-AE05-A6C86138D08D}" srcOrd="1" destOrd="0" presId="urn:microsoft.com/office/officeart/2005/8/layout/matrix1"/>
    <dgm:cxn modelId="{CD1F8D70-5220-458D-B638-288CA2F91EB6}" srcId="{915C6CF3-5632-4A90-82B8-0D86EDC968F1}" destId="{A218E169-23E3-4E56-B2C5-FB8A9CA4370D}" srcOrd="0" destOrd="0" parTransId="{D655823D-9EA7-4046-8D6F-20680E476350}" sibTransId="{B681B924-0E87-4348-8E96-E87F95B8DBDE}"/>
    <dgm:cxn modelId="{A8DF5366-9CB9-4274-B912-4FB17BA7E95F}" type="presOf" srcId="{A218E169-23E3-4E56-B2C5-FB8A9CA4370D}" destId="{BCB062BA-F316-449B-B25B-C15F64A81E76}" srcOrd="1" destOrd="0" presId="urn:microsoft.com/office/officeart/2005/8/layout/matrix1"/>
    <dgm:cxn modelId="{37782681-003B-423F-A55D-81E5C67D884C}" type="presOf" srcId="{9BB166D3-A703-48C3-B7D0-3AF8031F4458}" destId="{5B18B8C3-618B-4261-AD13-ADE0B6C86196}" srcOrd="0" destOrd="0" presId="urn:microsoft.com/office/officeart/2005/8/layout/matrix1"/>
    <dgm:cxn modelId="{7BFAAD36-2374-45A2-9BF3-F75548266BD2}" type="presOf" srcId="{5BF164D2-B01F-4B4A-95A9-E90E7FD3F32A}" destId="{738FFFB7-0A9D-4696-933C-3335EE98E098}" srcOrd="0" destOrd="0" presId="urn:microsoft.com/office/officeart/2005/8/layout/matrix1"/>
    <dgm:cxn modelId="{E3107C86-2154-4616-8C0B-CECC6EE4C969}" type="presParOf" srcId="{51759ABF-74C7-4F78-AB6D-7643A1B0C155}" destId="{5B2CCF59-D6D4-4A20-ABC2-98F1FAC9C6B3}" srcOrd="0" destOrd="0" presId="urn:microsoft.com/office/officeart/2005/8/layout/matrix1"/>
    <dgm:cxn modelId="{C8ABEB35-7F49-433C-84CA-E2BFE5799799}" type="presParOf" srcId="{5B2CCF59-D6D4-4A20-ABC2-98F1FAC9C6B3}" destId="{5832AEED-0864-420E-9FE0-77F93CF6556A}" srcOrd="0" destOrd="0" presId="urn:microsoft.com/office/officeart/2005/8/layout/matrix1"/>
    <dgm:cxn modelId="{3F87AEF1-3F3A-4D70-A520-90C01A867D24}" type="presParOf" srcId="{5B2CCF59-D6D4-4A20-ABC2-98F1FAC9C6B3}" destId="{BCB062BA-F316-449B-B25B-C15F64A81E76}" srcOrd="1" destOrd="0" presId="urn:microsoft.com/office/officeart/2005/8/layout/matrix1"/>
    <dgm:cxn modelId="{2824D137-B0D4-4631-8BAF-A288BB1E5605}" type="presParOf" srcId="{5B2CCF59-D6D4-4A20-ABC2-98F1FAC9C6B3}" destId="{738FFFB7-0A9D-4696-933C-3335EE98E098}" srcOrd="2" destOrd="0" presId="urn:microsoft.com/office/officeart/2005/8/layout/matrix1"/>
    <dgm:cxn modelId="{25C47B59-C3C8-4084-8916-502AC6161815}" type="presParOf" srcId="{5B2CCF59-D6D4-4A20-ABC2-98F1FAC9C6B3}" destId="{FEC7AC15-B8AD-449C-AE80-B909249037C8}" srcOrd="3" destOrd="0" presId="urn:microsoft.com/office/officeart/2005/8/layout/matrix1"/>
    <dgm:cxn modelId="{5FEF3112-9E41-482B-A0A1-4DFFEC88255C}" type="presParOf" srcId="{5B2CCF59-D6D4-4A20-ABC2-98F1FAC9C6B3}" destId="{5B18B8C3-618B-4261-AD13-ADE0B6C86196}" srcOrd="4" destOrd="0" presId="urn:microsoft.com/office/officeart/2005/8/layout/matrix1"/>
    <dgm:cxn modelId="{041532D7-3CA7-40D2-83A2-B4971132D1B2}" type="presParOf" srcId="{5B2CCF59-D6D4-4A20-ABC2-98F1FAC9C6B3}" destId="{6CA48A82-5E4A-4F5F-8B9B-5124010161E4}" srcOrd="5" destOrd="0" presId="urn:microsoft.com/office/officeart/2005/8/layout/matrix1"/>
    <dgm:cxn modelId="{DA217EC9-0288-4BE6-A969-F89583641D35}" type="presParOf" srcId="{5B2CCF59-D6D4-4A20-ABC2-98F1FAC9C6B3}" destId="{A8A8CA4F-AF98-43A9-8AD7-CB722E1AD2D7}" srcOrd="6" destOrd="0" presId="urn:microsoft.com/office/officeart/2005/8/layout/matrix1"/>
    <dgm:cxn modelId="{50E17921-5F65-4B11-9892-53024FD1BCE0}" type="presParOf" srcId="{5B2CCF59-D6D4-4A20-ABC2-98F1FAC9C6B3}" destId="{657596C4-664B-43D4-AE05-A6C86138D08D}" srcOrd="7" destOrd="0" presId="urn:microsoft.com/office/officeart/2005/8/layout/matrix1"/>
    <dgm:cxn modelId="{D1AE9E88-A8D0-4B50-98D9-9D79A8F926B2}" type="presParOf" srcId="{51759ABF-74C7-4F78-AB6D-7643A1B0C155}" destId="{D3D41A9C-3076-4542-8105-4FB0C2C90DAB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32AEED-0864-420E-9FE0-77F93CF6556A}">
      <dsp:nvSpPr>
        <dsp:cNvPr id="0" name=""/>
        <dsp:cNvSpPr/>
      </dsp:nvSpPr>
      <dsp:spPr>
        <a:xfrm rot="16200000">
          <a:off x="540059" y="-540059"/>
          <a:ext cx="2844316" cy="3924436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000" kern="1200" dirty="0" smtClean="0"/>
            <a:t>theories</a:t>
          </a:r>
          <a:endParaRPr lang="en-GB" sz="4000" kern="1200" dirty="0"/>
        </a:p>
      </dsp:txBody>
      <dsp:txXfrm rot="5400000">
        <a:off x="0" y="0"/>
        <a:ext cx="3924436" cy="2133237"/>
      </dsp:txXfrm>
    </dsp:sp>
    <dsp:sp modelId="{738FFFB7-0A9D-4696-933C-3335EE98E098}">
      <dsp:nvSpPr>
        <dsp:cNvPr id="0" name=""/>
        <dsp:cNvSpPr/>
      </dsp:nvSpPr>
      <dsp:spPr>
        <a:xfrm>
          <a:off x="3924436" y="0"/>
          <a:ext cx="3924436" cy="2844316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000" kern="1200" dirty="0" smtClean="0"/>
            <a:t>styles</a:t>
          </a:r>
          <a:endParaRPr lang="en-GB" sz="4000" kern="1200" dirty="0"/>
        </a:p>
      </dsp:txBody>
      <dsp:txXfrm>
        <a:off x="3924436" y="0"/>
        <a:ext cx="3924436" cy="2133237"/>
      </dsp:txXfrm>
    </dsp:sp>
    <dsp:sp modelId="{5B18B8C3-618B-4261-AD13-ADE0B6C86196}">
      <dsp:nvSpPr>
        <dsp:cNvPr id="0" name=""/>
        <dsp:cNvSpPr/>
      </dsp:nvSpPr>
      <dsp:spPr>
        <a:xfrm rot="10800000">
          <a:off x="0" y="2844316"/>
          <a:ext cx="3924436" cy="2844316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000" kern="1200" dirty="0" smtClean="0"/>
            <a:t>community</a:t>
          </a:r>
          <a:endParaRPr lang="en-GB" sz="4000" kern="1200" dirty="0"/>
        </a:p>
      </dsp:txBody>
      <dsp:txXfrm rot="10800000">
        <a:off x="0" y="3555395"/>
        <a:ext cx="3924436" cy="2133237"/>
      </dsp:txXfrm>
    </dsp:sp>
    <dsp:sp modelId="{A8A8CA4F-AF98-43A9-8AD7-CB722E1AD2D7}">
      <dsp:nvSpPr>
        <dsp:cNvPr id="0" name=""/>
        <dsp:cNvSpPr/>
      </dsp:nvSpPr>
      <dsp:spPr>
        <a:xfrm rot="5400000">
          <a:off x="4464496" y="2304256"/>
          <a:ext cx="2844316" cy="3924436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000" kern="1200" dirty="0" smtClean="0"/>
            <a:t>how</a:t>
          </a:r>
          <a:endParaRPr lang="en-GB" sz="4000" kern="1200" dirty="0"/>
        </a:p>
      </dsp:txBody>
      <dsp:txXfrm rot="-5400000">
        <a:off x="3924436" y="3555394"/>
        <a:ext cx="3924436" cy="2133237"/>
      </dsp:txXfrm>
    </dsp:sp>
    <dsp:sp modelId="{D3D41A9C-3076-4542-8105-4FB0C2C90DAB}">
      <dsp:nvSpPr>
        <dsp:cNvPr id="0" name=""/>
        <dsp:cNvSpPr/>
      </dsp:nvSpPr>
      <dsp:spPr>
        <a:xfrm>
          <a:off x="2747105" y="2133237"/>
          <a:ext cx="2354661" cy="1422158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000" kern="1200" dirty="0" smtClean="0"/>
            <a:t>Learning</a:t>
          </a:r>
          <a:endParaRPr lang="en-GB" sz="4000" kern="1200" dirty="0"/>
        </a:p>
      </dsp:txBody>
      <dsp:txXfrm>
        <a:off x="2816529" y="2202661"/>
        <a:ext cx="2215813" cy="12833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41CF04-4FAA-446B-9757-2F02C3473D99}">
      <dsp:nvSpPr>
        <dsp:cNvPr id="0" name=""/>
        <dsp:cNvSpPr/>
      </dsp:nvSpPr>
      <dsp:spPr>
        <a:xfrm>
          <a:off x="2653465" y="1883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Reflect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and observe</a:t>
          </a:r>
          <a:endParaRPr lang="en-GB" sz="1400" kern="1200" dirty="0"/>
        </a:p>
      </dsp:txBody>
      <dsp:txXfrm>
        <a:off x="2688354" y="36772"/>
        <a:ext cx="1029771" cy="644929"/>
      </dsp:txXfrm>
    </dsp:sp>
    <dsp:sp modelId="{7D0FE1F2-61C4-4501-AE74-A43DB3F8104B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1881080" y="231038"/>
              </a:moveTo>
              <a:arcTo wR="1179807" hR="1179807" stAng="18388176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F99923-6826-4EF5-B6AF-679A243D6DA5}">
      <dsp:nvSpPr>
        <dsp:cNvPr id="0" name=""/>
        <dsp:cNvSpPr/>
      </dsp:nvSpPr>
      <dsp:spPr>
        <a:xfrm>
          <a:off x="3833272" y="1181690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Develop new concepts</a:t>
          </a:r>
          <a:endParaRPr lang="en-GB" sz="1400" kern="1200" dirty="0"/>
        </a:p>
      </dsp:txBody>
      <dsp:txXfrm>
        <a:off x="3868161" y="1216579"/>
        <a:ext cx="1029771" cy="644929"/>
      </dsp:txXfrm>
    </dsp:sp>
    <dsp:sp modelId="{FA5D2537-853A-4673-909C-DB7E1C2007F9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2237243" y="1703041"/>
              </a:moveTo>
              <a:arcTo wR="1179807" hR="1179807" stAng="1579610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AD937-67A5-4045-8F51-0C53A07F00FE}">
      <dsp:nvSpPr>
        <dsp:cNvPr id="0" name=""/>
        <dsp:cNvSpPr/>
      </dsp:nvSpPr>
      <dsp:spPr>
        <a:xfrm>
          <a:off x="2653465" y="2361497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Experiment  or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articulate</a:t>
          </a:r>
          <a:endParaRPr lang="en-GB" sz="1400" kern="1200" dirty="0"/>
        </a:p>
      </dsp:txBody>
      <dsp:txXfrm>
        <a:off x="2688354" y="2396386"/>
        <a:ext cx="1029771" cy="644929"/>
      </dsp:txXfrm>
    </dsp:sp>
    <dsp:sp modelId="{0550386B-E5DF-4927-B19C-8DF00D53A307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478534" y="2128575"/>
              </a:moveTo>
              <a:arcTo wR="1179807" hR="1179807" stAng="7588176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8069B0-7086-4425-B81D-F3ACF969DC9B}">
      <dsp:nvSpPr>
        <dsp:cNvPr id="0" name=""/>
        <dsp:cNvSpPr/>
      </dsp:nvSpPr>
      <dsp:spPr>
        <a:xfrm>
          <a:off x="1473658" y="1181690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Existing knowledge</a:t>
          </a:r>
          <a:endParaRPr lang="en-GB" sz="1400" kern="1200" dirty="0"/>
        </a:p>
      </dsp:txBody>
      <dsp:txXfrm>
        <a:off x="1508547" y="1216579"/>
        <a:ext cx="1029771" cy="644929"/>
      </dsp:txXfrm>
    </dsp:sp>
    <dsp:sp modelId="{B2644B77-12C0-41F2-AB87-B04F40AB4ABE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122371" y="656573"/>
              </a:moveTo>
              <a:arcTo wR="1179807" hR="1179807" stAng="12379610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19FC5F-3C52-4925-AA26-550C6FC68FA2}">
      <dsp:nvSpPr>
        <dsp:cNvPr id="0" name=""/>
        <dsp:cNvSpPr/>
      </dsp:nvSpPr>
      <dsp:spPr>
        <a:xfrm>
          <a:off x="1103882" y="1222062"/>
          <a:ext cx="816570" cy="816570"/>
        </a:xfrm>
        <a:prstGeom prst="ellipse">
          <a:avLst/>
        </a:prstGeom>
        <a:gradFill rotWithShape="0">
          <a:gsLst>
            <a:gs pos="0">
              <a:schemeClr val="accent2">
                <a:alpha val="80000"/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alpha val="80000"/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Task</a:t>
          </a:r>
          <a:endParaRPr lang="en-GB" sz="2300" kern="1200" dirty="0"/>
        </a:p>
      </dsp:txBody>
      <dsp:txXfrm>
        <a:off x="1223466" y="1341646"/>
        <a:ext cx="577402" cy="577402"/>
      </dsp:txXfrm>
    </dsp:sp>
    <dsp:sp modelId="{86443785-3E81-4AA1-8C0E-058F06DF9F1F}">
      <dsp:nvSpPr>
        <dsp:cNvPr id="0" name=""/>
        <dsp:cNvSpPr/>
      </dsp:nvSpPr>
      <dsp:spPr>
        <a:xfrm rot="11700000">
          <a:off x="677994" y="1379224"/>
          <a:ext cx="405218" cy="2327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8A0EBCA-6FBB-486C-9156-A64DF8CD58C6}">
      <dsp:nvSpPr>
        <dsp:cNvPr id="0" name=""/>
        <dsp:cNvSpPr/>
      </dsp:nvSpPr>
      <dsp:spPr>
        <a:xfrm>
          <a:off x="507" y="1018932"/>
          <a:ext cx="775742" cy="6205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Resources</a:t>
          </a:r>
          <a:endParaRPr lang="en-GB" sz="900" kern="1200" dirty="0"/>
        </a:p>
      </dsp:txBody>
      <dsp:txXfrm>
        <a:off x="18684" y="1037109"/>
        <a:ext cx="739388" cy="584239"/>
      </dsp:txXfrm>
    </dsp:sp>
    <dsp:sp modelId="{FD4D8E64-B08D-432F-A442-C5F446B2082C}">
      <dsp:nvSpPr>
        <dsp:cNvPr id="0" name=""/>
        <dsp:cNvSpPr/>
      </dsp:nvSpPr>
      <dsp:spPr>
        <a:xfrm rot="14700000">
          <a:off x="964775" y="911323"/>
          <a:ext cx="405218" cy="2327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151876"/>
                <a:satOff val="-1824"/>
                <a:lumOff val="10459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shade val="90000"/>
                <a:hueOff val="151876"/>
                <a:satOff val="-1824"/>
                <a:lumOff val="10459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DC7A2C9-00B9-4CC2-BBA8-C3832C975FE5}">
      <dsp:nvSpPr>
        <dsp:cNvPr id="0" name=""/>
        <dsp:cNvSpPr/>
      </dsp:nvSpPr>
      <dsp:spPr>
        <a:xfrm>
          <a:off x="632609" y="265623"/>
          <a:ext cx="775742" cy="6205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13333"/>
                <a:tint val="96000"/>
                <a:satMod val="120000"/>
                <a:lumMod val="12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13333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Motivation</a:t>
          </a:r>
          <a:endParaRPr lang="en-GB" sz="900" kern="1200" dirty="0"/>
        </a:p>
      </dsp:txBody>
      <dsp:txXfrm>
        <a:off x="650786" y="283800"/>
        <a:ext cx="739388" cy="584239"/>
      </dsp:txXfrm>
    </dsp:sp>
    <dsp:sp modelId="{32017BAD-241F-411B-B275-B2B677BB418A}">
      <dsp:nvSpPr>
        <dsp:cNvPr id="0" name=""/>
        <dsp:cNvSpPr/>
      </dsp:nvSpPr>
      <dsp:spPr>
        <a:xfrm rot="17700000">
          <a:off x="1607814" y="875600"/>
          <a:ext cx="405218" cy="2327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303752"/>
                <a:satOff val="-3648"/>
                <a:lumOff val="20918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shade val="90000"/>
                <a:hueOff val="303752"/>
                <a:satOff val="-3648"/>
                <a:lumOff val="20918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6CBD917-6775-4688-8759-D142E816B301}">
      <dsp:nvSpPr>
        <dsp:cNvPr id="0" name=""/>
        <dsp:cNvSpPr/>
      </dsp:nvSpPr>
      <dsp:spPr>
        <a:xfrm>
          <a:off x="1615984" y="265623"/>
          <a:ext cx="775742" cy="6205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6667"/>
                <a:tint val="96000"/>
                <a:satMod val="120000"/>
                <a:lumMod val="12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6667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Stage of Development</a:t>
          </a:r>
          <a:endParaRPr lang="en-GB" sz="900" kern="1200" dirty="0"/>
        </a:p>
      </dsp:txBody>
      <dsp:txXfrm>
        <a:off x="1634161" y="283800"/>
        <a:ext cx="739388" cy="584239"/>
      </dsp:txXfrm>
    </dsp:sp>
    <dsp:sp modelId="{27F9DDD0-873A-4EBC-B0B6-AE94D2BEFF2A}">
      <dsp:nvSpPr>
        <dsp:cNvPr id="0" name=""/>
        <dsp:cNvSpPr/>
      </dsp:nvSpPr>
      <dsp:spPr>
        <a:xfrm rot="20672769">
          <a:off x="1964515" y="1345024"/>
          <a:ext cx="406848" cy="2327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455628"/>
                <a:satOff val="-5472"/>
                <a:lumOff val="31377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shade val="90000"/>
                <a:hueOff val="455628"/>
                <a:satOff val="-5472"/>
                <a:lumOff val="31377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E59FE7B-1FCA-4DD8-96C5-C917D7993B23}">
      <dsp:nvSpPr>
        <dsp:cNvPr id="0" name=""/>
        <dsp:cNvSpPr/>
      </dsp:nvSpPr>
      <dsp:spPr>
        <a:xfrm>
          <a:off x="2248593" y="1009230"/>
          <a:ext cx="775742" cy="6205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96000"/>
                <a:satMod val="120000"/>
                <a:lumMod val="12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Learning style</a:t>
          </a:r>
          <a:endParaRPr lang="en-GB" sz="900" kern="1200" dirty="0"/>
        </a:p>
      </dsp:txBody>
      <dsp:txXfrm>
        <a:off x="2266770" y="1027407"/>
        <a:ext cx="739388" cy="58423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32AEED-0864-420E-9FE0-77F93CF6556A}">
      <dsp:nvSpPr>
        <dsp:cNvPr id="0" name=""/>
        <dsp:cNvSpPr/>
      </dsp:nvSpPr>
      <dsp:spPr>
        <a:xfrm rot="16200000">
          <a:off x="540059" y="-540059"/>
          <a:ext cx="2844316" cy="3924436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000" kern="1200" dirty="0" smtClean="0"/>
            <a:t>theories</a:t>
          </a:r>
          <a:endParaRPr lang="en-GB" sz="4000" kern="1200" dirty="0"/>
        </a:p>
      </dsp:txBody>
      <dsp:txXfrm rot="5400000">
        <a:off x="0" y="0"/>
        <a:ext cx="3924436" cy="2133237"/>
      </dsp:txXfrm>
    </dsp:sp>
    <dsp:sp modelId="{738FFFB7-0A9D-4696-933C-3335EE98E098}">
      <dsp:nvSpPr>
        <dsp:cNvPr id="0" name=""/>
        <dsp:cNvSpPr/>
      </dsp:nvSpPr>
      <dsp:spPr>
        <a:xfrm>
          <a:off x="3924436" y="0"/>
          <a:ext cx="3924436" cy="2844316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000" kern="1200" dirty="0" smtClean="0"/>
            <a:t>styles</a:t>
          </a:r>
          <a:endParaRPr lang="en-GB" sz="4000" kern="1200" dirty="0"/>
        </a:p>
      </dsp:txBody>
      <dsp:txXfrm>
        <a:off x="3924436" y="0"/>
        <a:ext cx="3924436" cy="2133237"/>
      </dsp:txXfrm>
    </dsp:sp>
    <dsp:sp modelId="{5B18B8C3-618B-4261-AD13-ADE0B6C86196}">
      <dsp:nvSpPr>
        <dsp:cNvPr id="0" name=""/>
        <dsp:cNvSpPr/>
      </dsp:nvSpPr>
      <dsp:spPr>
        <a:xfrm rot="10800000">
          <a:off x="0" y="2844316"/>
          <a:ext cx="3924436" cy="2844316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000" kern="1200" dirty="0" smtClean="0"/>
            <a:t>community</a:t>
          </a:r>
          <a:endParaRPr lang="en-GB" sz="4000" kern="1200" dirty="0"/>
        </a:p>
      </dsp:txBody>
      <dsp:txXfrm rot="10800000">
        <a:off x="0" y="3555395"/>
        <a:ext cx="3924436" cy="2133237"/>
      </dsp:txXfrm>
    </dsp:sp>
    <dsp:sp modelId="{A8A8CA4F-AF98-43A9-8AD7-CB722E1AD2D7}">
      <dsp:nvSpPr>
        <dsp:cNvPr id="0" name=""/>
        <dsp:cNvSpPr/>
      </dsp:nvSpPr>
      <dsp:spPr>
        <a:xfrm rot="5400000">
          <a:off x="4464496" y="2304256"/>
          <a:ext cx="2844316" cy="3924436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000" kern="1200" dirty="0" smtClean="0"/>
            <a:t>how</a:t>
          </a:r>
          <a:endParaRPr lang="en-GB" sz="4000" kern="1200" dirty="0"/>
        </a:p>
      </dsp:txBody>
      <dsp:txXfrm rot="-5400000">
        <a:off x="3924436" y="3555394"/>
        <a:ext cx="3924436" cy="2133237"/>
      </dsp:txXfrm>
    </dsp:sp>
    <dsp:sp modelId="{D3D41A9C-3076-4542-8105-4FB0C2C90DAB}">
      <dsp:nvSpPr>
        <dsp:cNvPr id="0" name=""/>
        <dsp:cNvSpPr/>
      </dsp:nvSpPr>
      <dsp:spPr>
        <a:xfrm>
          <a:off x="2747105" y="2133237"/>
          <a:ext cx="2354661" cy="1422158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000" kern="1200" dirty="0" smtClean="0"/>
            <a:t>Learning</a:t>
          </a:r>
          <a:endParaRPr lang="en-GB" sz="4000" kern="1200" dirty="0"/>
        </a:p>
      </dsp:txBody>
      <dsp:txXfrm>
        <a:off x="2816529" y="2202661"/>
        <a:ext cx="2215813" cy="12833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v.ac.uk/~dcmt" TargetMode="External"/><Relationship Id="rId2" Type="http://schemas.openxmlformats.org/officeDocument/2006/relationships/hyperlink" Target="mailto:dcmt@liv.ac.uk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image" Target="../media/image3.png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Learning and teaching styles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David Taylor</a:t>
            </a:r>
          </a:p>
          <a:p>
            <a:r>
              <a:rPr lang="en-GB" dirty="0" smtClean="0">
                <a:hlinkClick r:id="rId2"/>
              </a:rPr>
              <a:t>dcmt@liv.ac.uk</a:t>
            </a:r>
            <a:endParaRPr lang="en-GB" dirty="0" smtClean="0"/>
          </a:p>
          <a:p>
            <a:r>
              <a:rPr lang="en-GB" dirty="0" smtClean="0">
                <a:hlinkClick r:id="rId3"/>
              </a:rPr>
              <a:t>http://www.liv.ac.uk/~dcmt</a:t>
            </a:r>
            <a:endParaRPr lang="en-GB" dirty="0" smtClean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5932523"/>
            <a:ext cx="1677676" cy="7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0533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2771800" y="2924944"/>
            <a:ext cx="2520280" cy="2304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boundaries</a:t>
            </a:r>
            <a:endParaRPr lang="en-GB" sz="2400" dirty="0"/>
          </a:p>
        </p:txBody>
      </p:sp>
      <p:sp>
        <p:nvSpPr>
          <p:cNvPr id="6" name="Oval 5"/>
          <p:cNvSpPr/>
          <p:nvPr/>
        </p:nvSpPr>
        <p:spPr>
          <a:xfrm>
            <a:off x="1043608" y="1700808"/>
            <a:ext cx="2520280" cy="2304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becoming</a:t>
            </a:r>
            <a:endParaRPr lang="en-GB" sz="2400" dirty="0"/>
          </a:p>
        </p:txBody>
      </p:sp>
      <p:sp>
        <p:nvSpPr>
          <p:cNvPr id="4" name="Oval 3"/>
          <p:cNvSpPr/>
          <p:nvPr/>
        </p:nvSpPr>
        <p:spPr>
          <a:xfrm>
            <a:off x="4499992" y="4005064"/>
            <a:ext cx="2520280" cy="2304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community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339752" y="1412776"/>
            <a:ext cx="920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Bordieu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851920" y="2420888"/>
            <a:ext cx="1078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Bernstein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5220072" y="3140968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Land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6732240" y="4149080"/>
            <a:ext cx="921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Wenger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5932523"/>
            <a:ext cx="1677676" cy="7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6235626"/>
            <a:ext cx="1029603" cy="481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2668879"/>
              </p:ext>
            </p:extLst>
          </p:nvPr>
        </p:nvGraphicFramePr>
        <p:xfrm>
          <a:off x="539552" y="548680"/>
          <a:ext cx="7848872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6201948"/>
            <a:ext cx="1101611" cy="515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07999874"/>
              </p:ext>
            </p:extLst>
          </p:nvPr>
        </p:nvGraphicFramePr>
        <p:xfrm>
          <a:off x="539552" y="548680"/>
          <a:ext cx="7848872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275856" y="2204864"/>
            <a:ext cx="1872208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Theories</a:t>
            </a:r>
            <a:endParaRPr lang="en-GB" dirty="0"/>
          </a:p>
        </p:txBody>
      </p:sp>
      <p:sp>
        <p:nvSpPr>
          <p:cNvPr id="5" name="Oval 4"/>
          <p:cNvSpPr/>
          <p:nvPr/>
        </p:nvSpPr>
        <p:spPr>
          <a:xfrm>
            <a:off x="3059832" y="4581128"/>
            <a:ext cx="2304256" cy="2016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cognitive</a:t>
            </a:r>
            <a:endParaRPr lang="en-GB" dirty="0"/>
          </a:p>
        </p:txBody>
      </p:sp>
      <p:sp>
        <p:nvSpPr>
          <p:cNvPr id="6" name="Oval 5"/>
          <p:cNvSpPr/>
          <p:nvPr/>
        </p:nvSpPr>
        <p:spPr>
          <a:xfrm>
            <a:off x="323528" y="3717032"/>
            <a:ext cx="2304256" cy="2016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Social cognitive</a:t>
            </a:r>
            <a:endParaRPr lang="en-GB" dirty="0"/>
          </a:p>
        </p:txBody>
      </p:sp>
      <p:sp>
        <p:nvSpPr>
          <p:cNvPr id="7" name="Oval 6"/>
          <p:cNvSpPr/>
          <p:nvPr/>
        </p:nvSpPr>
        <p:spPr>
          <a:xfrm>
            <a:off x="5868144" y="3645024"/>
            <a:ext cx="2304256" cy="2016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humanist</a:t>
            </a:r>
            <a:endParaRPr lang="en-GB" dirty="0"/>
          </a:p>
        </p:txBody>
      </p:sp>
      <p:sp>
        <p:nvSpPr>
          <p:cNvPr id="8" name="Oval 7"/>
          <p:cNvSpPr/>
          <p:nvPr/>
        </p:nvSpPr>
        <p:spPr>
          <a:xfrm>
            <a:off x="611560" y="476672"/>
            <a:ext cx="2304256" cy="2016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constructivist</a:t>
            </a:r>
            <a:endParaRPr lang="en-GB" dirty="0"/>
          </a:p>
        </p:txBody>
      </p:sp>
      <p:sp>
        <p:nvSpPr>
          <p:cNvPr id="9" name="Oval 8"/>
          <p:cNvSpPr/>
          <p:nvPr/>
        </p:nvSpPr>
        <p:spPr>
          <a:xfrm>
            <a:off x="5436096" y="476672"/>
            <a:ext cx="2304256" cy="2016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behaviourist</a:t>
            </a:r>
            <a:endParaRPr lang="en-GB" dirty="0"/>
          </a:p>
        </p:txBody>
      </p:sp>
      <p:cxnSp>
        <p:nvCxnSpPr>
          <p:cNvPr id="11" name="Straight Arrow Connector 10"/>
          <p:cNvCxnSpPr>
            <a:stCxn id="4" idx="7"/>
            <a:endCxn id="9" idx="3"/>
          </p:cNvCxnSpPr>
          <p:nvPr/>
        </p:nvCxnSpPr>
        <p:spPr>
          <a:xfrm flipV="1">
            <a:off x="4873885" y="2197627"/>
            <a:ext cx="899662" cy="260325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5"/>
            <a:endCxn id="7" idx="1"/>
          </p:cNvCxnSpPr>
          <p:nvPr/>
        </p:nvCxnSpPr>
        <p:spPr>
          <a:xfrm>
            <a:off x="4873885" y="3679968"/>
            <a:ext cx="1331710" cy="260325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4" idx="4"/>
            <a:endCxn id="5" idx="0"/>
          </p:cNvCxnSpPr>
          <p:nvPr/>
        </p:nvCxnSpPr>
        <p:spPr>
          <a:xfrm>
            <a:off x="4211960" y="3933056"/>
            <a:ext cx="0" cy="648072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4" idx="3"/>
            <a:endCxn id="6" idx="7"/>
          </p:cNvCxnSpPr>
          <p:nvPr/>
        </p:nvCxnSpPr>
        <p:spPr>
          <a:xfrm flipH="1">
            <a:off x="2290333" y="3679968"/>
            <a:ext cx="1259702" cy="332333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4" idx="1"/>
            <a:endCxn id="8" idx="5"/>
          </p:cNvCxnSpPr>
          <p:nvPr/>
        </p:nvCxnSpPr>
        <p:spPr>
          <a:xfrm flipH="1" flipV="1">
            <a:off x="2578365" y="2197627"/>
            <a:ext cx="971670" cy="260325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427984" y="1700808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Skinner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5292080" y="2996952"/>
            <a:ext cx="9672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Knowles</a:t>
            </a:r>
          </a:p>
          <a:p>
            <a:r>
              <a:rPr lang="en-GB" dirty="0" smtClean="0"/>
              <a:t>Maslow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4427984" y="4221088"/>
            <a:ext cx="765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Piaget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1835696" y="3429000"/>
            <a:ext cx="971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Bandura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2987824" y="1772816"/>
            <a:ext cx="1104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Vygostsky</a:t>
            </a:r>
            <a:endParaRPr lang="en-GB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5932523"/>
            <a:ext cx="1677676" cy="7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275856" y="2204864"/>
            <a:ext cx="1872208" cy="172819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Theories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203848" y="3573016"/>
            <a:ext cx="2304256" cy="201622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cognitive</a:t>
            </a:r>
            <a:endParaRPr lang="en-GB" dirty="0"/>
          </a:p>
        </p:txBody>
      </p:sp>
      <p:sp>
        <p:nvSpPr>
          <p:cNvPr id="6" name="Oval 5"/>
          <p:cNvSpPr/>
          <p:nvPr/>
        </p:nvSpPr>
        <p:spPr>
          <a:xfrm>
            <a:off x="1475656" y="2852936"/>
            <a:ext cx="2304256" cy="201622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Social cognitive</a:t>
            </a:r>
            <a:endParaRPr lang="en-GB" dirty="0"/>
          </a:p>
        </p:txBody>
      </p:sp>
      <p:sp>
        <p:nvSpPr>
          <p:cNvPr id="7" name="Oval 6"/>
          <p:cNvSpPr/>
          <p:nvPr/>
        </p:nvSpPr>
        <p:spPr>
          <a:xfrm>
            <a:off x="4716016" y="2636912"/>
            <a:ext cx="2304256" cy="201622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humanist</a:t>
            </a:r>
            <a:endParaRPr lang="en-GB" dirty="0"/>
          </a:p>
        </p:txBody>
      </p:sp>
      <p:sp>
        <p:nvSpPr>
          <p:cNvPr id="8" name="Oval 7"/>
          <p:cNvSpPr/>
          <p:nvPr/>
        </p:nvSpPr>
        <p:spPr>
          <a:xfrm>
            <a:off x="1907704" y="1052736"/>
            <a:ext cx="2304256" cy="201622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constructivist</a:t>
            </a:r>
            <a:endParaRPr lang="en-GB" dirty="0"/>
          </a:p>
        </p:txBody>
      </p:sp>
      <p:sp>
        <p:nvSpPr>
          <p:cNvPr id="9" name="Oval 8"/>
          <p:cNvSpPr/>
          <p:nvPr/>
        </p:nvSpPr>
        <p:spPr>
          <a:xfrm>
            <a:off x="3851920" y="908720"/>
            <a:ext cx="2304256" cy="201622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behaviourist</a:t>
            </a:r>
            <a:endParaRPr lang="en-GB" dirty="0"/>
          </a:p>
        </p:txBody>
      </p:sp>
      <p:sp>
        <p:nvSpPr>
          <p:cNvPr id="15" name="Oval 14"/>
          <p:cNvSpPr/>
          <p:nvPr/>
        </p:nvSpPr>
        <p:spPr>
          <a:xfrm>
            <a:off x="3275856" y="4841776"/>
            <a:ext cx="2304256" cy="2016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Information processing produces a change in structure</a:t>
            </a:r>
            <a:endParaRPr lang="en-GB" dirty="0"/>
          </a:p>
        </p:txBody>
      </p:sp>
      <p:sp>
        <p:nvSpPr>
          <p:cNvPr id="16" name="Oval 15"/>
          <p:cNvSpPr/>
          <p:nvPr/>
        </p:nvSpPr>
        <p:spPr>
          <a:xfrm>
            <a:off x="323528" y="332656"/>
            <a:ext cx="2304256" cy="2016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Experience constructs meaning</a:t>
            </a:r>
            <a:endParaRPr lang="en-GB" dirty="0"/>
          </a:p>
        </p:txBody>
      </p:sp>
      <p:sp>
        <p:nvSpPr>
          <p:cNvPr id="17" name="Oval 16"/>
          <p:cNvSpPr/>
          <p:nvPr/>
        </p:nvSpPr>
        <p:spPr>
          <a:xfrm>
            <a:off x="179512" y="3933056"/>
            <a:ext cx="2304256" cy="2016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Interaction with others produces new roles and behaviours</a:t>
            </a:r>
            <a:endParaRPr lang="en-GB" dirty="0"/>
          </a:p>
        </p:txBody>
      </p:sp>
      <p:sp>
        <p:nvSpPr>
          <p:cNvPr id="18" name="Oval 17"/>
          <p:cNvSpPr/>
          <p:nvPr/>
        </p:nvSpPr>
        <p:spPr>
          <a:xfrm>
            <a:off x="6156176" y="3789040"/>
            <a:ext cx="2448272" cy="2016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Developmental needs produce self-actualisation and autonomy</a:t>
            </a:r>
            <a:endParaRPr lang="en-GB" dirty="0"/>
          </a:p>
        </p:txBody>
      </p:sp>
      <p:sp>
        <p:nvSpPr>
          <p:cNvPr id="19" name="Oval 18"/>
          <p:cNvSpPr/>
          <p:nvPr/>
        </p:nvSpPr>
        <p:spPr>
          <a:xfrm>
            <a:off x="5436096" y="0"/>
            <a:ext cx="2304256" cy="2016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Stimulus produces a response</a:t>
            </a:r>
            <a:endParaRPr lang="en-GB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5932523"/>
            <a:ext cx="1677676" cy="7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275856" y="2204864"/>
            <a:ext cx="1872208" cy="172819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Theories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203848" y="3573016"/>
            <a:ext cx="2304256" cy="201622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Cognitive</a:t>
            </a:r>
          </a:p>
          <a:p>
            <a:pPr algn="ctr"/>
            <a:r>
              <a:rPr lang="en-GB" dirty="0"/>
              <a:t>D</a:t>
            </a:r>
            <a:endParaRPr lang="en-GB" dirty="0"/>
          </a:p>
        </p:txBody>
      </p:sp>
      <p:sp>
        <p:nvSpPr>
          <p:cNvPr id="6" name="Oval 5"/>
          <p:cNvSpPr/>
          <p:nvPr/>
        </p:nvSpPr>
        <p:spPr>
          <a:xfrm>
            <a:off x="1475656" y="2852936"/>
            <a:ext cx="2304256" cy="201622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Social </a:t>
            </a:r>
            <a:r>
              <a:rPr lang="en-GB" dirty="0" smtClean="0"/>
              <a:t>cognitive</a:t>
            </a:r>
          </a:p>
          <a:p>
            <a:pPr algn="ctr"/>
            <a:r>
              <a:rPr lang="en-GB" dirty="0"/>
              <a:t>E</a:t>
            </a:r>
            <a:endParaRPr lang="en-GB" dirty="0"/>
          </a:p>
        </p:txBody>
      </p:sp>
      <p:sp>
        <p:nvSpPr>
          <p:cNvPr id="7" name="Oval 6"/>
          <p:cNvSpPr/>
          <p:nvPr/>
        </p:nvSpPr>
        <p:spPr>
          <a:xfrm>
            <a:off x="4716016" y="2636912"/>
            <a:ext cx="2304256" cy="201622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Humanist</a:t>
            </a:r>
          </a:p>
          <a:p>
            <a:pPr algn="ctr"/>
            <a:r>
              <a:rPr lang="en-GB" dirty="0"/>
              <a:t>C</a:t>
            </a:r>
            <a:endParaRPr lang="en-GB" dirty="0"/>
          </a:p>
        </p:txBody>
      </p:sp>
      <p:sp>
        <p:nvSpPr>
          <p:cNvPr id="8" name="Oval 7"/>
          <p:cNvSpPr/>
          <p:nvPr/>
        </p:nvSpPr>
        <p:spPr>
          <a:xfrm>
            <a:off x="1907704" y="1052736"/>
            <a:ext cx="2304256" cy="201622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constructivist A</a:t>
            </a:r>
            <a:endParaRPr lang="en-GB" dirty="0"/>
          </a:p>
        </p:txBody>
      </p:sp>
      <p:sp>
        <p:nvSpPr>
          <p:cNvPr id="9" name="Oval 8"/>
          <p:cNvSpPr/>
          <p:nvPr/>
        </p:nvSpPr>
        <p:spPr>
          <a:xfrm>
            <a:off x="3851920" y="908720"/>
            <a:ext cx="2304256" cy="201622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Behaviourist</a:t>
            </a:r>
          </a:p>
          <a:p>
            <a:pPr algn="ctr"/>
            <a:r>
              <a:rPr lang="en-GB" dirty="0" smtClean="0"/>
              <a:t>B</a:t>
            </a:r>
            <a:endParaRPr lang="en-GB" dirty="0"/>
          </a:p>
        </p:txBody>
      </p:sp>
      <p:sp>
        <p:nvSpPr>
          <p:cNvPr id="15" name="Oval 14"/>
          <p:cNvSpPr/>
          <p:nvPr/>
        </p:nvSpPr>
        <p:spPr>
          <a:xfrm>
            <a:off x="3275856" y="4841776"/>
            <a:ext cx="2304256" cy="2016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Information processing produces a change in structure</a:t>
            </a:r>
            <a:endParaRPr lang="en-GB" dirty="0"/>
          </a:p>
        </p:txBody>
      </p:sp>
      <p:sp>
        <p:nvSpPr>
          <p:cNvPr id="16" name="Oval 15"/>
          <p:cNvSpPr/>
          <p:nvPr/>
        </p:nvSpPr>
        <p:spPr>
          <a:xfrm>
            <a:off x="323528" y="332656"/>
            <a:ext cx="2304256" cy="2016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Experience constructs meaning</a:t>
            </a:r>
            <a:endParaRPr lang="en-GB" dirty="0"/>
          </a:p>
        </p:txBody>
      </p:sp>
      <p:sp>
        <p:nvSpPr>
          <p:cNvPr id="17" name="Oval 16"/>
          <p:cNvSpPr/>
          <p:nvPr/>
        </p:nvSpPr>
        <p:spPr>
          <a:xfrm>
            <a:off x="179512" y="3933056"/>
            <a:ext cx="2304256" cy="2016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Interaction with others produces new roles and behaviours</a:t>
            </a:r>
            <a:endParaRPr lang="en-GB" dirty="0"/>
          </a:p>
        </p:txBody>
      </p:sp>
      <p:sp>
        <p:nvSpPr>
          <p:cNvPr id="18" name="Oval 17"/>
          <p:cNvSpPr/>
          <p:nvPr/>
        </p:nvSpPr>
        <p:spPr>
          <a:xfrm>
            <a:off x="6156176" y="3789040"/>
            <a:ext cx="2448272" cy="2016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Developmental needs produce self-actualisation and autonomy</a:t>
            </a:r>
            <a:endParaRPr lang="en-GB" dirty="0"/>
          </a:p>
        </p:txBody>
      </p:sp>
      <p:sp>
        <p:nvSpPr>
          <p:cNvPr id="19" name="Oval 18"/>
          <p:cNvSpPr/>
          <p:nvPr/>
        </p:nvSpPr>
        <p:spPr>
          <a:xfrm>
            <a:off x="5436096" y="0"/>
            <a:ext cx="2304256" cy="2016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Stimulus produces a response</a:t>
            </a:r>
            <a:endParaRPr lang="en-GB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5932523"/>
            <a:ext cx="1677676" cy="7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7587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275856" y="2564904"/>
            <a:ext cx="1872208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styles</a:t>
            </a:r>
            <a:endParaRPr lang="en-GB" dirty="0"/>
          </a:p>
        </p:txBody>
      </p:sp>
      <p:sp>
        <p:nvSpPr>
          <p:cNvPr id="5" name="Oval 4"/>
          <p:cNvSpPr/>
          <p:nvPr/>
        </p:nvSpPr>
        <p:spPr>
          <a:xfrm>
            <a:off x="3275856" y="4797152"/>
            <a:ext cx="1872208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type</a:t>
            </a:r>
            <a:endParaRPr lang="en-GB" dirty="0"/>
          </a:p>
        </p:txBody>
      </p:sp>
      <p:sp>
        <p:nvSpPr>
          <p:cNvPr id="6" name="Oval 5"/>
          <p:cNvSpPr/>
          <p:nvPr/>
        </p:nvSpPr>
        <p:spPr>
          <a:xfrm>
            <a:off x="5148064" y="836712"/>
            <a:ext cx="1872208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stage</a:t>
            </a:r>
            <a:endParaRPr lang="en-GB" dirty="0"/>
          </a:p>
        </p:txBody>
      </p:sp>
      <p:sp>
        <p:nvSpPr>
          <p:cNvPr id="7" name="Oval 6"/>
          <p:cNvSpPr/>
          <p:nvPr/>
        </p:nvSpPr>
        <p:spPr>
          <a:xfrm>
            <a:off x="1043608" y="908720"/>
            <a:ext cx="1872208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stage</a:t>
            </a:r>
            <a:endParaRPr lang="en-GB" dirty="0"/>
          </a:p>
        </p:txBody>
      </p:sp>
      <p:cxnSp>
        <p:nvCxnSpPr>
          <p:cNvPr id="9" name="Straight Arrow Connector 8"/>
          <p:cNvCxnSpPr>
            <a:stCxn id="4" idx="1"/>
            <a:endCxn id="7" idx="5"/>
          </p:cNvCxnSpPr>
          <p:nvPr/>
        </p:nvCxnSpPr>
        <p:spPr>
          <a:xfrm flipH="1" flipV="1">
            <a:off x="2641637" y="2445287"/>
            <a:ext cx="908398" cy="3832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4" idx="7"/>
            <a:endCxn id="6" idx="3"/>
          </p:cNvCxnSpPr>
          <p:nvPr/>
        </p:nvCxnSpPr>
        <p:spPr>
          <a:xfrm flipV="1">
            <a:off x="4873885" y="2373279"/>
            <a:ext cx="548358" cy="45525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4" idx="4"/>
            <a:endCxn id="5" idx="0"/>
          </p:cNvCxnSpPr>
          <p:nvPr/>
        </p:nvCxnSpPr>
        <p:spPr>
          <a:xfrm>
            <a:off x="4211960" y="436510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059832" y="2204864"/>
            <a:ext cx="679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Perry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4283968" y="2132856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Belenky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4499992" y="4365104"/>
            <a:ext cx="1044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Entwistle</a:t>
            </a:r>
            <a:endParaRPr lang="en-GB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5932523"/>
            <a:ext cx="1677676" cy="7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275856" y="2132856"/>
            <a:ext cx="1872208" cy="18002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styles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203848" y="3356992"/>
            <a:ext cx="1872208" cy="1800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Entwistle</a:t>
            </a:r>
            <a:endParaRPr lang="en-GB" dirty="0"/>
          </a:p>
        </p:txBody>
      </p:sp>
      <p:sp>
        <p:nvSpPr>
          <p:cNvPr id="6" name="Oval 5"/>
          <p:cNvSpPr/>
          <p:nvPr/>
        </p:nvSpPr>
        <p:spPr>
          <a:xfrm>
            <a:off x="4427984" y="1412776"/>
            <a:ext cx="1872208" cy="1800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/>
              <a:t>Belenky</a:t>
            </a:r>
            <a:endParaRPr lang="en-GB" dirty="0"/>
          </a:p>
        </p:txBody>
      </p:sp>
      <p:sp>
        <p:nvSpPr>
          <p:cNvPr id="7" name="Oval 6"/>
          <p:cNvSpPr/>
          <p:nvPr/>
        </p:nvSpPr>
        <p:spPr>
          <a:xfrm>
            <a:off x="2123728" y="1484784"/>
            <a:ext cx="1872208" cy="1800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Perry</a:t>
            </a:r>
            <a:endParaRPr lang="en-GB" dirty="0"/>
          </a:p>
        </p:txBody>
      </p:sp>
      <p:sp>
        <p:nvSpPr>
          <p:cNvPr id="14" name="Oval 13"/>
          <p:cNvSpPr/>
          <p:nvPr/>
        </p:nvSpPr>
        <p:spPr>
          <a:xfrm>
            <a:off x="2411760" y="332656"/>
            <a:ext cx="1368152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multiplicity</a:t>
            </a:r>
            <a:endParaRPr lang="en-GB" sz="1200" dirty="0"/>
          </a:p>
        </p:txBody>
      </p:sp>
      <p:sp>
        <p:nvSpPr>
          <p:cNvPr id="15" name="Oval 14"/>
          <p:cNvSpPr/>
          <p:nvPr/>
        </p:nvSpPr>
        <p:spPr>
          <a:xfrm>
            <a:off x="1115616" y="980728"/>
            <a:ext cx="1368152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relativity</a:t>
            </a:r>
            <a:endParaRPr lang="en-GB" sz="1200" dirty="0"/>
          </a:p>
        </p:txBody>
      </p:sp>
      <p:sp>
        <p:nvSpPr>
          <p:cNvPr id="16" name="Oval 15"/>
          <p:cNvSpPr/>
          <p:nvPr/>
        </p:nvSpPr>
        <p:spPr>
          <a:xfrm>
            <a:off x="1475656" y="2492896"/>
            <a:ext cx="1368152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duality</a:t>
            </a:r>
            <a:endParaRPr lang="en-GB" sz="1200" dirty="0"/>
          </a:p>
        </p:txBody>
      </p:sp>
      <p:sp>
        <p:nvSpPr>
          <p:cNvPr id="17" name="Oval 16"/>
          <p:cNvSpPr/>
          <p:nvPr/>
        </p:nvSpPr>
        <p:spPr>
          <a:xfrm>
            <a:off x="4572000" y="4365104"/>
            <a:ext cx="1368152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surface</a:t>
            </a:r>
            <a:endParaRPr lang="en-GB" sz="1200" dirty="0"/>
          </a:p>
        </p:txBody>
      </p:sp>
      <p:sp>
        <p:nvSpPr>
          <p:cNvPr id="19" name="Oval 18"/>
          <p:cNvSpPr/>
          <p:nvPr/>
        </p:nvSpPr>
        <p:spPr>
          <a:xfrm>
            <a:off x="2699792" y="4437112"/>
            <a:ext cx="1368152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deep</a:t>
            </a:r>
            <a:endParaRPr lang="en-GB" sz="1200" dirty="0"/>
          </a:p>
        </p:txBody>
      </p:sp>
      <p:sp>
        <p:nvSpPr>
          <p:cNvPr id="21" name="Oval 20"/>
          <p:cNvSpPr/>
          <p:nvPr/>
        </p:nvSpPr>
        <p:spPr>
          <a:xfrm>
            <a:off x="5076056" y="2780928"/>
            <a:ext cx="1368152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constructed</a:t>
            </a:r>
            <a:endParaRPr lang="en-GB" sz="1200" dirty="0"/>
          </a:p>
        </p:txBody>
      </p:sp>
      <p:sp>
        <p:nvSpPr>
          <p:cNvPr id="22" name="Oval 21"/>
          <p:cNvSpPr/>
          <p:nvPr/>
        </p:nvSpPr>
        <p:spPr>
          <a:xfrm>
            <a:off x="5724128" y="1988840"/>
            <a:ext cx="1368152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procedural</a:t>
            </a:r>
            <a:endParaRPr lang="en-GB" sz="1200" dirty="0"/>
          </a:p>
        </p:txBody>
      </p:sp>
      <p:sp>
        <p:nvSpPr>
          <p:cNvPr id="23" name="Oval 22"/>
          <p:cNvSpPr/>
          <p:nvPr/>
        </p:nvSpPr>
        <p:spPr>
          <a:xfrm>
            <a:off x="5076056" y="476672"/>
            <a:ext cx="1368152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received</a:t>
            </a:r>
            <a:endParaRPr lang="en-GB" sz="1200" dirty="0"/>
          </a:p>
        </p:txBody>
      </p:sp>
      <p:sp>
        <p:nvSpPr>
          <p:cNvPr id="24" name="Oval 23"/>
          <p:cNvSpPr/>
          <p:nvPr/>
        </p:nvSpPr>
        <p:spPr>
          <a:xfrm>
            <a:off x="3995936" y="620688"/>
            <a:ext cx="1368152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silent</a:t>
            </a:r>
            <a:endParaRPr lang="en-GB" sz="1200" dirty="0"/>
          </a:p>
        </p:txBody>
      </p:sp>
      <p:sp>
        <p:nvSpPr>
          <p:cNvPr id="18" name="Oval 17"/>
          <p:cNvSpPr/>
          <p:nvPr/>
        </p:nvSpPr>
        <p:spPr>
          <a:xfrm>
            <a:off x="3635896" y="4941168"/>
            <a:ext cx="1368152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strategic</a:t>
            </a:r>
            <a:endParaRPr lang="en-GB" sz="1200" dirty="0"/>
          </a:p>
        </p:txBody>
      </p:sp>
      <p:sp>
        <p:nvSpPr>
          <p:cNvPr id="20" name="Oval 19"/>
          <p:cNvSpPr/>
          <p:nvPr/>
        </p:nvSpPr>
        <p:spPr>
          <a:xfrm>
            <a:off x="6012160" y="980728"/>
            <a:ext cx="1368152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subjective</a:t>
            </a:r>
            <a:endParaRPr lang="en-GB" sz="1200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5932523"/>
            <a:ext cx="1677676" cy="7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668477" y="1772816"/>
            <a:ext cx="5256584" cy="4944356"/>
            <a:chOff x="2699792" y="3356992"/>
            <a:chExt cx="3240360" cy="2952328"/>
          </a:xfrm>
        </p:grpSpPr>
        <p:sp>
          <p:nvSpPr>
            <p:cNvPr id="5" name="Oval 4"/>
            <p:cNvSpPr/>
            <p:nvPr/>
          </p:nvSpPr>
          <p:spPr>
            <a:xfrm>
              <a:off x="3203848" y="3356992"/>
              <a:ext cx="1872208" cy="18002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Entwistle</a:t>
              </a:r>
              <a:endParaRPr lang="en-GB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4572000" y="4365104"/>
              <a:ext cx="1368152" cy="13681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smtClean="0"/>
                <a:t>surface</a:t>
              </a:r>
              <a:endParaRPr lang="en-GB" sz="1200" dirty="0"/>
            </a:p>
          </p:txBody>
        </p:sp>
        <p:sp>
          <p:nvSpPr>
            <p:cNvPr id="19" name="Oval 18"/>
            <p:cNvSpPr/>
            <p:nvPr/>
          </p:nvSpPr>
          <p:spPr>
            <a:xfrm>
              <a:off x="2699792" y="4437112"/>
              <a:ext cx="1368152" cy="13681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smtClean="0"/>
                <a:t>deep</a:t>
              </a:r>
              <a:endParaRPr lang="en-GB" sz="1200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3635896" y="4941168"/>
              <a:ext cx="1368152" cy="1368152"/>
            </a:xfrm>
            <a:prstGeom prst="ellipse">
              <a:avLst/>
            </a:prstGeom>
            <a:solidFill>
              <a:schemeClr val="accent1">
                <a:alpha val="4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smtClean="0"/>
                <a:t>strategic</a:t>
              </a:r>
              <a:endParaRPr lang="en-GB" sz="1200" dirty="0"/>
            </a:p>
          </p:txBody>
        </p:sp>
      </p:grpSp>
      <p:pic>
        <p:nvPicPr>
          <p:cNvPr id="25" name="Picture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5932523"/>
            <a:ext cx="1677676" cy="7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614533" y="4931876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3347864" y="4946278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4932040" y="4946066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4133102" y="4931876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</a:t>
            </a:r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5662891" y="4946066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631615" y="620688"/>
            <a:ext cx="11942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You?</a:t>
            </a:r>
            <a:endParaRPr lang="en-GB" sz="40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77507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714845" cy="858424"/>
          </a:xfrm>
        </p:spPr>
        <p:txBody>
          <a:bodyPr/>
          <a:lstStyle/>
          <a:p>
            <a:r>
              <a:rPr lang="en-GB" dirty="0" smtClean="0"/>
              <a:t>Taylor and Hamdy 2013</a:t>
            </a:r>
            <a:endParaRPr lang="en-GB" dirty="0"/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</p:nvPr>
        </p:nvGraphicFramePr>
        <p:xfrm>
          <a:off x="2051720" y="2636912"/>
          <a:ext cx="6406480" cy="3078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" name="Group 12"/>
          <p:cNvGrpSpPr/>
          <p:nvPr/>
        </p:nvGrpSpPr>
        <p:grpSpPr>
          <a:xfrm>
            <a:off x="2051720" y="2636912"/>
            <a:ext cx="5472608" cy="3096344"/>
            <a:chOff x="467544" y="1628800"/>
            <a:chExt cx="6984776" cy="4176464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5796136" y="4653136"/>
              <a:ext cx="1584176" cy="1080120"/>
            </a:xfrm>
            <a:prstGeom prst="round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rgbClr val="000000"/>
                  </a:solidFill>
                </a:rPr>
                <a:t>Reflect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rgbClr val="000000"/>
                  </a:solidFill>
                </a:rPr>
                <a:t>organise</a:t>
              </a:r>
            </a:p>
          </p:txBody>
        </p:sp>
        <p:sp>
          <p:nvSpPr>
            <p:cNvPr id="7" name="Rounded Rectangle 6"/>
            <p:cNvSpPr/>
            <p:nvPr/>
          </p:nvSpPr>
          <p:spPr bwMode="auto">
            <a:xfrm>
              <a:off x="1691680" y="4725144"/>
              <a:ext cx="1728192" cy="1080120"/>
            </a:xfrm>
            <a:prstGeom prst="round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rgbClr val="000000"/>
                  </a:solidFill>
                </a:rPr>
                <a:t>Reflect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rgbClr val="000000"/>
                  </a:solidFill>
                </a:rPr>
                <a:t>Consolidate</a:t>
              </a:r>
            </a:p>
          </p:txBody>
        </p:sp>
        <p:sp>
          <p:nvSpPr>
            <p:cNvPr id="9" name="Rounded Rectangle 8"/>
            <p:cNvSpPr/>
            <p:nvPr/>
          </p:nvSpPr>
          <p:spPr bwMode="auto">
            <a:xfrm>
              <a:off x="5724128" y="1628800"/>
              <a:ext cx="1728192" cy="1080120"/>
            </a:xfrm>
            <a:prstGeom prst="round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rgbClr val="000000"/>
                  </a:solidFill>
                </a:rPr>
                <a:t>Elaboration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rgbClr val="000000"/>
                  </a:solidFill>
                </a:rPr>
                <a:t>Refinement</a:t>
              </a:r>
            </a:p>
          </p:txBody>
        </p:sp>
        <p:sp>
          <p:nvSpPr>
            <p:cNvPr id="10" name="Right Arrow 9"/>
            <p:cNvSpPr/>
            <p:nvPr/>
          </p:nvSpPr>
          <p:spPr bwMode="auto">
            <a:xfrm>
              <a:off x="467544" y="3212976"/>
              <a:ext cx="1800200" cy="1008112"/>
            </a:xfrm>
            <a:prstGeom prst="rightArrow">
              <a:avLst/>
            </a:prstGeom>
            <a:gradFill flip="none" rotWithShape="1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10800000" scaled="0"/>
              <a:tileRect/>
            </a:gradFill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dirty="0">
                  <a:solidFill>
                    <a:srgbClr val="000000"/>
                  </a:solidFill>
                </a:rPr>
                <a:t>Start here</a:t>
              </a:r>
            </a:p>
          </p:txBody>
        </p:sp>
        <p:sp>
          <p:nvSpPr>
            <p:cNvPr id="11" name="Rounded Rectangle 10"/>
            <p:cNvSpPr/>
            <p:nvPr/>
          </p:nvSpPr>
          <p:spPr bwMode="auto">
            <a:xfrm>
              <a:off x="1547664" y="1772816"/>
              <a:ext cx="1728192" cy="1080120"/>
            </a:xfrm>
            <a:prstGeom prst="round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rgbClr val="000000"/>
                  </a:solidFill>
                </a:rPr>
                <a:t>Dissonance</a:t>
              </a:r>
            </a:p>
          </p:txBody>
        </p:sp>
      </p:grpSp>
      <p:graphicFrame>
        <p:nvGraphicFramePr>
          <p:cNvPr id="12" name="Diagram 11"/>
          <p:cNvGraphicFramePr/>
          <p:nvPr/>
        </p:nvGraphicFramePr>
        <p:xfrm>
          <a:off x="539552" y="908720"/>
          <a:ext cx="3024336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3" name="Bent Arrow 12"/>
          <p:cNvSpPr/>
          <p:nvPr/>
        </p:nvSpPr>
        <p:spPr bwMode="auto">
          <a:xfrm rot="10800000" flipH="1">
            <a:off x="2051720" y="2996952"/>
            <a:ext cx="720080" cy="288032"/>
          </a:xfrm>
          <a:prstGeom prst="bentArrow">
            <a:avLst>
              <a:gd name="adj1" fmla="val 25000"/>
              <a:gd name="adj2" fmla="val 41612"/>
              <a:gd name="adj3" fmla="val 50000"/>
              <a:gd name="adj4" fmla="val 41137"/>
            </a:avLst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00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1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5932523"/>
            <a:ext cx="1677676" cy="7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8-Point Star 15"/>
          <p:cNvSpPr/>
          <p:nvPr/>
        </p:nvSpPr>
        <p:spPr>
          <a:xfrm>
            <a:off x="4572000" y="3284985"/>
            <a:ext cx="1296144" cy="1800199"/>
          </a:xfrm>
          <a:prstGeom prst="star8">
            <a:avLst>
              <a:gd name="adj" fmla="val 199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FB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208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MFT Lpool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UMFT Lpool</Template>
  <TotalTime>20</TotalTime>
  <Words>183</Words>
  <Application>Microsoft Office PowerPoint</Application>
  <PresentationFormat>On-screen Show (4:3)</PresentationFormat>
  <Paragraphs>112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UMFT Lpool</vt:lpstr>
      <vt:lpstr>Learning and teaching styles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Taylor and Hamdy 2013</vt:lpstr>
      <vt:lpstr>PowerPoint Presentation</vt:lpstr>
      <vt:lpstr>PowerPoint Presentation</vt:lpstr>
    </vt:vector>
  </TitlesOfParts>
  <Company>The University of Liverpool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and teaching styles</dc:title>
  <dc:creator>Taylor, David</dc:creator>
  <cp:lastModifiedBy>Taylor, David</cp:lastModifiedBy>
  <cp:revision>2</cp:revision>
  <dcterms:created xsi:type="dcterms:W3CDTF">2013-08-14T13:18:09Z</dcterms:created>
  <dcterms:modified xsi:type="dcterms:W3CDTF">2013-08-14T13:39:03Z</dcterms:modified>
</cp:coreProperties>
</file>